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7E530A-8DEB-46D5-85AC-85694D214DB4}" v="11" dt="2021-09-28T14:09:56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a Drude" userId="92747ba3e73a4f9c" providerId="LiveId" clId="{007E530A-8DEB-46D5-85AC-85694D214DB4}"/>
    <pc:docChg chg="undo custSel addSld delSld modSld sldOrd">
      <pc:chgData name="Johanna Drude" userId="92747ba3e73a4f9c" providerId="LiveId" clId="{007E530A-8DEB-46D5-85AC-85694D214DB4}" dt="2021-10-12T13:18:25.780" v="709" actId="20577"/>
      <pc:docMkLst>
        <pc:docMk/>
      </pc:docMkLst>
      <pc:sldChg chg="modSp mod">
        <pc:chgData name="Johanna Drude" userId="92747ba3e73a4f9c" providerId="LiveId" clId="{007E530A-8DEB-46D5-85AC-85694D214DB4}" dt="2021-09-28T14:11:39.612" v="700" actId="20577"/>
        <pc:sldMkLst>
          <pc:docMk/>
          <pc:sldMk cId="63837229" sldId="256"/>
        </pc:sldMkLst>
        <pc:spChg chg="mod">
          <ac:chgData name="Johanna Drude" userId="92747ba3e73a4f9c" providerId="LiveId" clId="{007E530A-8DEB-46D5-85AC-85694D214DB4}" dt="2021-09-28T14:11:39.612" v="700" actId="20577"/>
          <ac:spMkLst>
            <pc:docMk/>
            <pc:sldMk cId="63837229" sldId="256"/>
            <ac:spMk id="4" creationId="{A0351136-D405-4BE9-9DB5-F90EFC1577E1}"/>
          </ac:spMkLst>
        </pc:spChg>
        <pc:picChg chg="mod">
          <ac:chgData name="Johanna Drude" userId="92747ba3e73a4f9c" providerId="LiveId" clId="{007E530A-8DEB-46D5-85AC-85694D214DB4}" dt="2021-09-26T13:27:01.465" v="289" actId="14100"/>
          <ac:picMkLst>
            <pc:docMk/>
            <pc:sldMk cId="63837229" sldId="256"/>
            <ac:picMk id="6" creationId="{7DE6B854-A915-4CC2-95C1-E0DE1E9C45B7}"/>
          </ac:picMkLst>
        </pc:picChg>
      </pc:sldChg>
      <pc:sldChg chg="del">
        <pc:chgData name="Johanna Drude" userId="92747ba3e73a4f9c" providerId="LiveId" clId="{007E530A-8DEB-46D5-85AC-85694D214DB4}" dt="2021-09-28T14:01:25.069" v="594" actId="47"/>
        <pc:sldMkLst>
          <pc:docMk/>
          <pc:sldMk cId="1063130273" sldId="257"/>
        </pc:sldMkLst>
      </pc:sldChg>
      <pc:sldChg chg="addSp delSp modSp mod ord">
        <pc:chgData name="Johanna Drude" userId="92747ba3e73a4f9c" providerId="LiveId" clId="{007E530A-8DEB-46D5-85AC-85694D214DB4}" dt="2021-10-12T13:18:25.780" v="709" actId="20577"/>
        <pc:sldMkLst>
          <pc:docMk/>
          <pc:sldMk cId="2985515026" sldId="258"/>
        </pc:sldMkLst>
        <pc:spChg chg="mod">
          <ac:chgData name="Johanna Drude" userId="92747ba3e73a4f9c" providerId="LiveId" clId="{007E530A-8DEB-46D5-85AC-85694D214DB4}" dt="2021-10-12T13:18:25.780" v="709" actId="20577"/>
          <ac:spMkLst>
            <pc:docMk/>
            <pc:sldMk cId="2985515026" sldId="258"/>
            <ac:spMk id="2" creationId="{B933D0C4-D07D-4A79-B704-77D769D657FF}"/>
          </ac:spMkLst>
        </pc:spChg>
        <pc:spChg chg="add del">
          <ac:chgData name="Johanna Drude" userId="92747ba3e73a4f9c" providerId="LiveId" clId="{007E530A-8DEB-46D5-85AC-85694D214DB4}" dt="2021-09-26T13:43:25.665" v="291" actId="22"/>
          <ac:spMkLst>
            <pc:docMk/>
            <pc:sldMk cId="2985515026" sldId="258"/>
            <ac:spMk id="11" creationId="{52825B37-7618-4696-9A75-C5B5503662FB}"/>
          </ac:spMkLst>
        </pc:spChg>
        <pc:picChg chg="mod">
          <ac:chgData name="Johanna Drude" userId="92747ba3e73a4f9c" providerId="LiveId" clId="{007E530A-8DEB-46D5-85AC-85694D214DB4}" dt="2021-09-28T14:11:31.378" v="694" actId="1076"/>
          <ac:picMkLst>
            <pc:docMk/>
            <pc:sldMk cId="2985515026" sldId="258"/>
            <ac:picMk id="5" creationId="{1D3FCE20-DF9E-46CA-88CA-FC6C658374E3}"/>
          </ac:picMkLst>
        </pc:picChg>
        <pc:picChg chg="mod">
          <ac:chgData name="Johanna Drude" userId="92747ba3e73a4f9c" providerId="LiveId" clId="{007E530A-8DEB-46D5-85AC-85694D214DB4}" dt="2021-09-28T14:11:30.359" v="693" actId="1076"/>
          <ac:picMkLst>
            <pc:docMk/>
            <pc:sldMk cId="2985515026" sldId="258"/>
            <ac:picMk id="7" creationId="{1E79A8B8-7208-4E16-B6A3-B6C129BA2134}"/>
          </ac:picMkLst>
        </pc:picChg>
      </pc:sldChg>
      <pc:sldChg chg="addSp delSp modSp mod setBg">
        <pc:chgData name="Johanna Drude" userId="92747ba3e73a4f9c" providerId="LiveId" clId="{007E530A-8DEB-46D5-85AC-85694D214DB4}" dt="2021-09-27T08:47:33.489" v="593" actId="20577"/>
        <pc:sldMkLst>
          <pc:docMk/>
          <pc:sldMk cId="4152941848" sldId="259"/>
        </pc:sldMkLst>
        <pc:spChg chg="add del mod">
          <ac:chgData name="Johanna Drude" userId="92747ba3e73a4f9c" providerId="LiveId" clId="{007E530A-8DEB-46D5-85AC-85694D214DB4}" dt="2021-09-27T08:47:33.489" v="593" actId="20577"/>
          <ac:spMkLst>
            <pc:docMk/>
            <pc:sldMk cId="4152941848" sldId="259"/>
            <ac:spMk id="4" creationId="{58EF1311-5C5E-48C3-96CF-645FFEBAF26A}"/>
          </ac:spMkLst>
        </pc:spChg>
        <pc:spChg chg="add mod">
          <ac:chgData name="Johanna Drude" userId="92747ba3e73a4f9c" providerId="LiveId" clId="{007E530A-8DEB-46D5-85AC-85694D214DB4}" dt="2021-09-27T08:47:18.829" v="578" actId="20577"/>
          <ac:spMkLst>
            <pc:docMk/>
            <pc:sldMk cId="4152941848" sldId="259"/>
            <ac:spMk id="5" creationId="{07874F98-3C57-4DD5-99FF-3996A8C1E52D}"/>
          </ac:spMkLst>
        </pc:spChg>
      </pc:sldChg>
      <pc:sldChg chg="addSp delSp modSp add mod">
        <pc:chgData name="Johanna Drude" userId="92747ba3e73a4f9c" providerId="LiveId" clId="{007E530A-8DEB-46D5-85AC-85694D214DB4}" dt="2021-09-28T14:11:02.151" v="690" actId="20577"/>
        <pc:sldMkLst>
          <pc:docMk/>
          <pc:sldMk cId="3514236536" sldId="260"/>
        </pc:sldMkLst>
        <pc:spChg chg="mod">
          <ac:chgData name="Johanna Drude" userId="92747ba3e73a4f9c" providerId="LiveId" clId="{007E530A-8DEB-46D5-85AC-85694D214DB4}" dt="2021-09-28T14:11:02.151" v="690" actId="20577"/>
          <ac:spMkLst>
            <pc:docMk/>
            <pc:sldMk cId="3514236536" sldId="260"/>
            <ac:spMk id="2" creationId="{B933D0C4-D07D-4A79-B704-77D769D657FF}"/>
          </ac:spMkLst>
        </pc:spChg>
        <pc:spChg chg="mod">
          <ac:chgData name="Johanna Drude" userId="92747ba3e73a4f9c" providerId="LiveId" clId="{007E530A-8DEB-46D5-85AC-85694D214DB4}" dt="2021-09-26T13:44:41.512" v="309" actId="1076"/>
          <ac:spMkLst>
            <pc:docMk/>
            <pc:sldMk cId="3514236536" sldId="260"/>
            <ac:spMk id="8" creationId="{DDA53FA4-48BC-402F-A7A4-418F61F44BF7}"/>
          </ac:spMkLst>
        </pc:spChg>
        <pc:spChg chg="mod">
          <ac:chgData name="Johanna Drude" userId="92747ba3e73a4f9c" providerId="LiveId" clId="{007E530A-8DEB-46D5-85AC-85694D214DB4}" dt="2021-09-26T13:44:36.999" v="308" actId="1076"/>
          <ac:spMkLst>
            <pc:docMk/>
            <pc:sldMk cId="3514236536" sldId="260"/>
            <ac:spMk id="9" creationId="{715E76DD-35C3-4DC3-AF10-185D7A80E414}"/>
          </ac:spMkLst>
        </pc:spChg>
        <pc:picChg chg="add mod modCrop">
          <ac:chgData name="Johanna Drude" userId="92747ba3e73a4f9c" providerId="LiveId" clId="{007E530A-8DEB-46D5-85AC-85694D214DB4}" dt="2021-09-26T13:44:32.038" v="307" actId="1076"/>
          <ac:picMkLst>
            <pc:docMk/>
            <pc:sldMk cId="3514236536" sldId="260"/>
            <ac:picMk id="4" creationId="{BBF89E38-259D-4449-A68D-44826BE3C643}"/>
          </ac:picMkLst>
        </pc:picChg>
        <pc:picChg chg="del">
          <ac:chgData name="Johanna Drude" userId="92747ba3e73a4f9c" providerId="LiveId" clId="{007E530A-8DEB-46D5-85AC-85694D214DB4}" dt="2021-09-26T13:43:32.283" v="293" actId="478"/>
          <ac:picMkLst>
            <pc:docMk/>
            <pc:sldMk cId="3514236536" sldId="260"/>
            <ac:picMk id="5" creationId="{1D3FCE20-DF9E-46CA-88CA-FC6C658374E3}"/>
          </ac:picMkLst>
        </pc:picChg>
        <pc:picChg chg="del">
          <ac:chgData name="Johanna Drude" userId="92747ba3e73a4f9c" providerId="LiveId" clId="{007E530A-8DEB-46D5-85AC-85694D214DB4}" dt="2021-09-26T13:43:45.651" v="297" actId="478"/>
          <ac:picMkLst>
            <pc:docMk/>
            <pc:sldMk cId="3514236536" sldId="260"/>
            <ac:picMk id="7" creationId="{1E79A8B8-7208-4E16-B6A3-B6C129BA2134}"/>
          </ac:picMkLst>
        </pc:picChg>
        <pc:picChg chg="add mod modCrop">
          <ac:chgData name="Johanna Drude" userId="92747ba3e73a4f9c" providerId="LiveId" clId="{007E530A-8DEB-46D5-85AC-85694D214DB4}" dt="2021-09-26T13:44:06.075" v="303" actId="732"/>
          <ac:picMkLst>
            <pc:docMk/>
            <pc:sldMk cId="3514236536" sldId="260"/>
            <ac:picMk id="10" creationId="{A54611FC-91FC-44E9-A68F-4B0A62E22E02}"/>
          </ac:picMkLst>
        </pc:picChg>
      </pc:sldChg>
      <pc:sldChg chg="addSp delSp modSp new mod setBg">
        <pc:chgData name="Johanna Drude" userId="92747ba3e73a4f9c" providerId="LiveId" clId="{007E530A-8DEB-46D5-85AC-85694D214DB4}" dt="2021-09-28T14:10:40.903" v="676" actId="1076"/>
        <pc:sldMkLst>
          <pc:docMk/>
          <pc:sldMk cId="3533308305" sldId="261"/>
        </pc:sldMkLst>
        <pc:spChg chg="mod">
          <ac:chgData name="Johanna Drude" userId="92747ba3e73a4f9c" providerId="LiveId" clId="{007E530A-8DEB-46D5-85AC-85694D214DB4}" dt="2021-09-28T14:10:40.903" v="676" actId="1076"/>
          <ac:spMkLst>
            <pc:docMk/>
            <pc:sldMk cId="3533308305" sldId="261"/>
            <ac:spMk id="2" creationId="{C406A07C-EADE-47AA-A1D5-D423EE2C04E8}"/>
          </ac:spMkLst>
        </pc:spChg>
        <pc:spChg chg="del">
          <ac:chgData name="Johanna Drude" userId="92747ba3e73a4f9c" providerId="LiveId" clId="{007E530A-8DEB-46D5-85AC-85694D214DB4}" dt="2021-09-28T14:01:47.394" v="596" actId="478"/>
          <ac:spMkLst>
            <pc:docMk/>
            <pc:sldMk cId="3533308305" sldId="261"/>
            <ac:spMk id="3" creationId="{2C983D85-9913-449F-8570-99A6F221DD23}"/>
          </ac:spMkLst>
        </pc:spChg>
        <pc:picChg chg="add mod modCrop">
          <ac:chgData name="Johanna Drude" userId="92747ba3e73a4f9c" providerId="LiveId" clId="{007E530A-8DEB-46D5-85AC-85694D214DB4}" dt="2021-09-28T14:10:26.461" v="673" actId="732"/>
          <ac:picMkLst>
            <pc:docMk/>
            <pc:sldMk cId="3533308305" sldId="261"/>
            <ac:picMk id="5" creationId="{2C0E4883-BC8A-4F9F-8833-C557FEEF04C3}"/>
          </ac:picMkLst>
        </pc:picChg>
      </pc:sldChg>
      <pc:sldChg chg="addSp delSp modSp new mod ord setBg">
        <pc:chgData name="Johanna Drude" userId="92747ba3e73a4f9c" providerId="LiveId" clId="{007E530A-8DEB-46D5-85AC-85694D214DB4}" dt="2021-09-28T14:10:53.680" v="679"/>
        <pc:sldMkLst>
          <pc:docMk/>
          <pc:sldMk cId="1118508297" sldId="262"/>
        </pc:sldMkLst>
        <pc:spChg chg="del mod">
          <ac:chgData name="Johanna Drude" userId="92747ba3e73a4f9c" providerId="LiveId" clId="{007E530A-8DEB-46D5-85AC-85694D214DB4}" dt="2021-09-28T14:09:42.735" v="656" actId="478"/>
          <ac:spMkLst>
            <pc:docMk/>
            <pc:sldMk cId="1118508297" sldId="262"/>
            <ac:spMk id="2" creationId="{3DA8B5A4-3626-4F49-A77D-C0E134F1E39B}"/>
          </ac:spMkLst>
        </pc:spChg>
        <pc:spChg chg="del">
          <ac:chgData name="Johanna Drude" userId="92747ba3e73a4f9c" providerId="LiveId" clId="{007E530A-8DEB-46D5-85AC-85694D214DB4}" dt="2021-09-28T14:09:28.216" v="651" actId="478"/>
          <ac:spMkLst>
            <pc:docMk/>
            <pc:sldMk cId="1118508297" sldId="262"/>
            <ac:spMk id="3" creationId="{3A534F2F-60FC-4896-8CCF-692FC246E3F7}"/>
          </ac:spMkLst>
        </pc:spChg>
        <pc:spChg chg="add mod">
          <ac:chgData name="Johanna Drude" userId="92747ba3e73a4f9c" providerId="LiveId" clId="{007E530A-8DEB-46D5-85AC-85694D214DB4}" dt="2021-09-28T14:10:46.193" v="677" actId="1076"/>
          <ac:spMkLst>
            <pc:docMk/>
            <pc:sldMk cId="1118508297" sldId="262"/>
            <ac:spMk id="4" creationId="{17B6E769-83EB-4AAD-9467-84F855E7C6D6}"/>
          </ac:spMkLst>
        </pc:spChg>
        <pc:picChg chg="add mod modCrop">
          <ac:chgData name="Johanna Drude" userId="92747ba3e73a4f9c" providerId="LiveId" clId="{007E530A-8DEB-46D5-85AC-85694D214DB4}" dt="2021-09-28T14:10:12.117" v="672" actId="732"/>
          <ac:picMkLst>
            <pc:docMk/>
            <pc:sldMk cId="1118508297" sldId="262"/>
            <ac:picMk id="6" creationId="{CB481030-E92C-4151-A56F-E9190399F90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30DAA-ACD2-4F3F-8B18-4792C71E4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55C6B16-FF1C-450A-B7F9-C6A45E984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A61FA0-3F9D-4D90-BB18-3F9A618A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9B6A8A-9A81-424C-BE17-17F83167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241AF8-E300-43BB-AED0-854FDAD5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44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2448C-8F26-4799-82E8-4E75DC250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6D0902-AF7B-4118-9FCC-2FCA63796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D1B174-032E-43C8-9C3F-14949610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74BE64-36CB-4476-B41F-CC909D37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7303B7-7A06-4076-A328-818E7295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25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8C2F329-DB2B-45A1-8AEF-45C2399ED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A49AEA1-C15D-43C9-8805-CDB94EA4B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18031F-1943-4E6D-9C8D-35D22F44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33992C-5733-466B-950F-32597743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8D1D7F-A2FB-4504-9A31-EDA542328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9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94F1B-2EC9-4D0A-9335-D07882CD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BEC6C0-F0F9-4368-A8B0-2021E5AB7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564B4-3D3A-4CA8-9730-5A72D1F1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4DA2E3-843F-4AE1-B100-DAF81DF2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D1D84-54BC-44CC-8291-88E4E3D6C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10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0F4FD-3646-4584-A780-8F5DC2406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0BA594-4D30-4C29-9640-805718E7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70ACEF-AD4F-42A9-A82F-A29F4ED33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69C5D8-E91A-499C-8594-4A5196C55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B81E3D-74CB-4B8D-8239-BD0948298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052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0F3217-DF52-4836-AC33-25BA81DC1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99D658-AE59-485C-83E4-95927CEA5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DCE4C5-A989-4415-812B-7767A3C54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AB3993-CE55-439D-A38E-F0D74E19C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E4098F-078A-466D-8121-CC7AAD82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0429DF-E8F7-40E6-9FE8-4C88264E3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87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60C2C8-4D1A-4A3E-B2F0-E6DBA02C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12C6A5-8A64-47C8-A15A-2D7B2D7B8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FA599A-99F8-4772-872C-A9D3F8CA4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E61CB1-5ABE-44D4-8457-FF150C093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945678D-22A3-46B6-9DEA-2D6731111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DD596B1-6862-4848-A21D-2ABB293E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7DE4314-2F5B-465F-96E8-700FAC66F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44F899F-07E2-41B1-8302-F9F8FDDC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5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D5BDD3-AC38-451D-BDDB-5258890F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CB8FFA-4B44-4A81-82FA-22E455664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103657-C89C-4095-92C9-B377D6F1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F7B6CF-E0A3-4696-837F-1F535A097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55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BBA0F07-DF02-4E7D-B91F-0BA949FC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2695A70-84FB-4D95-8329-AB4E0CF18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23EC92B-D4AE-44BE-827C-74F2C102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85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FF155-4B9A-46AA-A601-A7DFB8FB7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242683-17E3-4C3A-BEDF-43A22777E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DD862BA-EC22-41C0-8D92-2B5DB9EC9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B73780-B31F-4E1E-AE74-AA153F66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C2D5B1-DF8F-4687-9424-2EE23461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081B9A-31C0-4023-A054-8C3DD891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84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F5541-F050-4612-99F9-E8EB34ED1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AECB21C-19DD-4306-A999-B2A37CB90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5C4AF4-D77F-4943-87E8-BA355EC67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97616B-590A-4B23-A11C-74687FCC7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62B7B5-A2D5-4B83-AA0D-E29CA2AB4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B3E744-5B1C-4EB7-928F-4A269149B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53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970C5D6-A562-402A-B3E0-12C8EA1D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8C5C8E-68D2-46F0-B3ED-6EE85B20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1321A5-7214-4E77-8610-64D2078CD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A841E-CB12-4D7A-9052-450E66878ADD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C4D3A0-B7BC-48CB-802D-DE536DC2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1A041D-11FD-4743-A934-5ED2AB83D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F7BA-E9BC-4406-ACEA-5821334586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56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8EF1311-5C5E-48C3-96CF-645FFEBAF26A}"/>
              </a:ext>
            </a:extLst>
          </p:cNvPr>
          <p:cNvSpPr txBox="1"/>
          <p:nvPr/>
        </p:nvSpPr>
        <p:spPr>
          <a:xfrm>
            <a:off x="3432698" y="683581"/>
            <a:ext cx="532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err="1">
                <a:solidFill>
                  <a:schemeClr val="bg1"/>
                </a:solidFill>
              </a:rPr>
              <a:t>Hatpro</a:t>
            </a:r>
            <a:r>
              <a:rPr lang="de-DE" sz="3200" dirty="0">
                <a:solidFill>
                  <a:schemeClr val="bg1"/>
                </a:solidFill>
              </a:rPr>
              <a:t> </a:t>
            </a:r>
            <a:r>
              <a:rPr lang="de-DE" sz="3200" dirty="0" err="1">
                <a:solidFill>
                  <a:schemeClr val="bg1"/>
                </a:solidFill>
              </a:rPr>
              <a:t>scans</a:t>
            </a:r>
            <a:r>
              <a:rPr lang="de-DE" sz="3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7874F98-3C57-4DD5-99FF-3996A8C1E52D}"/>
              </a:ext>
            </a:extLst>
          </p:cNvPr>
          <p:cNvSpPr txBox="1"/>
          <p:nvPr/>
        </p:nvSpPr>
        <p:spPr>
          <a:xfrm>
            <a:off x="1643848" y="1642369"/>
            <a:ext cx="89043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Searching for disturbances in </a:t>
            </a:r>
            <a:r>
              <a:rPr lang="en-GB" sz="2400" dirty="0" err="1">
                <a:solidFill>
                  <a:schemeClr val="bg1"/>
                </a:solidFill>
              </a:rPr>
              <a:t>tophat</a:t>
            </a:r>
            <a:r>
              <a:rPr lang="en-GB" sz="2400" dirty="0">
                <a:solidFill>
                  <a:schemeClr val="bg1"/>
                </a:solidFill>
              </a:rPr>
              <a:t> scan (30° elevation angle) </a:t>
            </a:r>
            <a:br>
              <a:rPr lang="en-GB" sz="2400" dirty="0">
                <a:solidFill>
                  <a:schemeClr val="bg1"/>
                </a:solidFill>
              </a:rPr>
            </a:br>
            <a:endParaRPr lang="en-GB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New Code is faster and shorter</a:t>
            </a:r>
            <a:br>
              <a:rPr lang="en-GB" sz="2400" dirty="0">
                <a:solidFill>
                  <a:schemeClr val="bg1"/>
                </a:solidFill>
              </a:rPr>
            </a:br>
            <a:endParaRPr lang="en-GB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Different way of filtering for </a:t>
            </a:r>
            <a:r>
              <a:rPr lang="en-GB" sz="2400" dirty="0" err="1">
                <a:solidFill>
                  <a:schemeClr val="bg1"/>
                </a:solidFill>
              </a:rPr>
              <a:t>clearsky</a:t>
            </a:r>
            <a:endParaRPr lang="en-GB" sz="24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Checking if the mean (LWP) of the 120-second </a:t>
            </a:r>
            <a:r>
              <a:rPr lang="en-GB" sz="2400" dirty="0" err="1">
                <a:solidFill>
                  <a:schemeClr val="bg1"/>
                </a:solidFill>
              </a:rPr>
              <a:t>intervall</a:t>
            </a:r>
            <a:r>
              <a:rPr lang="en-GB" sz="2400" dirty="0">
                <a:solidFill>
                  <a:schemeClr val="bg1"/>
                </a:solidFill>
              </a:rPr>
              <a:t> before and after the scan is below 10 g/m^2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Calculating </a:t>
            </a:r>
            <a:r>
              <a:rPr lang="en-GB" sz="2400" i="1" dirty="0">
                <a:solidFill>
                  <a:schemeClr val="bg1"/>
                </a:solidFill>
              </a:rPr>
              <a:t>measurement(</a:t>
            </a:r>
            <a:r>
              <a:rPr lang="en-GB" sz="2400" i="1" dirty="0" err="1">
                <a:solidFill>
                  <a:schemeClr val="bg1"/>
                </a:solidFill>
              </a:rPr>
              <a:t>azi</a:t>
            </a:r>
            <a:r>
              <a:rPr lang="en-GB" sz="2400" i="1" dirty="0">
                <a:solidFill>
                  <a:schemeClr val="bg1"/>
                </a:solidFill>
              </a:rPr>
              <a:t>) – min(scan) </a:t>
            </a:r>
            <a:r>
              <a:rPr lang="en-GB" sz="2400" dirty="0">
                <a:solidFill>
                  <a:schemeClr val="bg1"/>
                </a:solidFill>
              </a:rPr>
              <a:t>for each azimuth of each channel </a:t>
            </a:r>
            <a:br>
              <a:rPr lang="en-GB" sz="2400" dirty="0">
                <a:solidFill>
                  <a:schemeClr val="bg1"/>
                </a:solidFill>
              </a:rPr>
            </a:br>
            <a:endParaRPr lang="en-GB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In what percentage of cases is the difference less than 1K?</a:t>
            </a:r>
            <a:r>
              <a:rPr lang="en-GB" sz="2400" i="1" dirty="0">
                <a:solidFill>
                  <a:schemeClr val="bg1"/>
                </a:solidFill>
              </a:rPr>
              <a:t>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4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A0351136-D405-4BE9-9DB5-F90EFC1577E1}"/>
              </a:ext>
            </a:extLst>
          </p:cNvPr>
          <p:cNvSpPr txBox="1"/>
          <p:nvPr/>
        </p:nvSpPr>
        <p:spPr>
          <a:xfrm>
            <a:off x="1304925" y="276225"/>
            <a:ext cx="9582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chemeClr val="bg1"/>
                </a:solidFill>
              </a:rPr>
              <a:t>New Code – </a:t>
            </a:r>
            <a:r>
              <a:rPr lang="de-DE" sz="3200" dirty="0" err="1">
                <a:solidFill>
                  <a:schemeClr val="bg1"/>
                </a:solidFill>
              </a:rPr>
              <a:t>Comparison</a:t>
            </a:r>
            <a:r>
              <a:rPr lang="de-DE" sz="3200" dirty="0">
                <a:solidFill>
                  <a:schemeClr val="bg1"/>
                </a:solidFill>
              </a:rPr>
              <a:t> </a:t>
            </a:r>
            <a:r>
              <a:rPr lang="de-DE" sz="3200" dirty="0" err="1">
                <a:solidFill>
                  <a:schemeClr val="bg1"/>
                </a:solidFill>
              </a:rPr>
              <a:t>Clearsky</a:t>
            </a:r>
            <a:r>
              <a:rPr lang="de-DE" sz="3200" dirty="0">
                <a:solidFill>
                  <a:schemeClr val="bg1"/>
                </a:solidFill>
              </a:rPr>
              <a:t> vs. Non-</a:t>
            </a:r>
            <a:r>
              <a:rPr lang="de-DE" sz="3200" dirty="0" err="1">
                <a:solidFill>
                  <a:schemeClr val="bg1"/>
                </a:solidFill>
              </a:rPr>
              <a:t>Clearsky</a:t>
            </a:r>
            <a:r>
              <a:rPr lang="de-DE" sz="3200" dirty="0">
                <a:solidFill>
                  <a:schemeClr val="bg1"/>
                </a:solidFill>
              </a:rPr>
              <a:t> Data 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DE6B854-A915-4CC2-95C1-E0DE1E9C45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3" t="4722" r="59810" b="4722"/>
          <a:stretch/>
        </p:blipFill>
        <p:spPr>
          <a:xfrm>
            <a:off x="1057540" y="1171852"/>
            <a:ext cx="4315804" cy="540992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F77BF71-8AE8-4A77-B7FB-E10AF77AE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3" t="4722" r="59810" b="5184"/>
          <a:stretch/>
        </p:blipFill>
        <p:spPr>
          <a:xfrm>
            <a:off x="6818657" y="1199555"/>
            <a:ext cx="4293704" cy="535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3D0C4-D07D-4A79-B704-77D769D6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961"/>
            <a:ext cx="10515600" cy="615950"/>
          </a:xfrm>
        </p:spPr>
        <p:txBody>
          <a:bodyPr>
            <a:noAutofit/>
          </a:bodyPr>
          <a:lstStyle/>
          <a:p>
            <a:pPr algn="ctr"/>
            <a:r>
              <a:rPr lang="de-DE" sz="3200" dirty="0" err="1">
                <a:solidFill>
                  <a:schemeClr val="bg1"/>
                </a:solidFill>
              </a:rPr>
              <a:t>Comparison</a:t>
            </a:r>
            <a:r>
              <a:rPr lang="de-DE" sz="3200" dirty="0">
                <a:solidFill>
                  <a:schemeClr val="bg1"/>
                </a:solidFill>
              </a:rPr>
              <a:t> </a:t>
            </a:r>
            <a:r>
              <a:rPr lang="de-DE" sz="3200" dirty="0" err="1">
                <a:solidFill>
                  <a:schemeClr val="bg1"/>
                </a:solidFill>
              </a:rPr>
              <a:t>with</a:t>
            </a:r>
            <a:r>
              <a:rPr lang="de-DE" sz="3200" dirty="0">
                <a:solidFill>
                  <a:schemeClr val="bg1"/>
                </a:solidFill>
              </a:rPr>
              <a:t> vs. </a:t>
            </a:r>
            <a:r>
              <a:rPr lang="de-DE" sz="3200" dirty="0" err="1">
                <a:solidFill>
                  <a:schemeClr val="bg1"/>
                </a:solidFill>
              </a:rPr>
              <a:t>Without</a:t>
            </a:r>
            <a:r>
              <a:rPr lang="de-DE" sz="3200" dirty="0">
                <a:solidFill>
                  <a:schemeClr val="bg1"/>
                </a:solidFill>
              </a:rPr>
              <a:t> Mira36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D3FCE20-DF9E-46CA-88CA-FC6C658374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7" t="3045" r="59921" b="3205"/>
          <a:stretch/>
        </p:blipFill>
        <p:spPr>
          <a:xfrm>
            <a:off x="7028160" y="1545861"/>
            <a:ext cx="3835169" cy="501918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E79A8B8-7208-4E16-B6A3-B6C129BA21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7" t="3044" r="59921" b="3205"/>
          <a:stretch/>
        </p:blipFill>
        <p:spPr>
          <a:xfrm>
            <a:off x="1328674" y="1536336"/>
            <a:ext cx="3835168" cy="5019181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DA53FA4-48BC-402F-A7A4-418F61F44BF7}"/>
              </a:ext>
            </a:extLst>
          </p:cNvPr>
          <p:cNvSpPr txBox="1"/>
          <p:nvPr/>
        </p:nvSpPr>
        <p:spPr>
          <a:xfrm>
            <a:off x="1808077" y="1167005"/>
            <a:ext cx="287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14.04. – 18.05.2021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15E76DD-35C3-4DC3-AF10-185D7A80E414}"/>
              </a:ext>
            </a:extLst>
          </p:cNvPr>
          <p:cNvSpPr txBox="1"/>
          <p:nvPr/>
        </p:nvSpPr>
        <p:spPr>
          <a:xfrm>
            <a:off x="7507560" y="1167005"/>
            <a:ext cx="287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14.04. – 18.05.2020 </a:t>
            </a:r>
          </a:p>
        </p:txBody>
      </p:sp>
    </p:spTree>
    <p:extLst>
      <p:ext uri="{BB962C8B-B14F-4D97-AF65-F5344CB8AC3E}">
        <p14:creationId xmlns:p14="http://schemas.microsoft.com/office/powerpoint/2010/main" val="298551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3D0C4-D07D-4A79-B704-77D769D6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1375"/>
            <a:ext cx="10515600" cy="615950"/>
          </a:xfrm>
        </p:spPr>
        <p:txBody>
          <a:bodyPr>
            <a:noAutofit/>
          </a:bodyPr>
          <a:lstStyle/>
          <a:p>
            <a:pPr algn="ctr"/>
            <a:r>
              <a:rPr lang="de-DE" sz="3200" dirty="0" err="1">
                <a:solidFill>
                  <a:schemeClr val="bg1"/>
                </a:solidFill>
              </a:rPr>
              <a:t>Comparison</a:t>
            </a:r>
            <a:r>
              <a:rPr lang="de-DE" sz="3200" dirty="0">
                <a:solidFill>
                  <a:schemeClr val="bg1"/>
                </a:solidFill>
              </a:rPr>
              <a:t> </a:t>
            </a:r>
            <a:r>
              <a:rPr lang="de-DE" sz="3200" dirty="0" err="1">
                <a:solidFill>
                  <a:schemeClr val="bg1"/>
                </a:solidFill>
              </a:rPr>
              <a:t>with</a:t>
            </a:r>
            <a:r>
              <a:rPr lang="de-DE" sz="3200" dirty="0">
                <a:solidFill>
                  <a:schemeClr val="bg1"/>
                </a:solidFill>
              </a:rPr>
              <a:t> vs. </a:t>
            </a:r>
            <a:r>
              <a:rPr lang="de-DE" sz="3200" dirty="0" err="1">
                <a:solidFill>
                  <a:schemeClr val="bg1"/>
                </a:solidFill>
              </a:rPr>
              <a:t>without</a:t>
            </a:r>
            <a:r>
              <a:rPr lang="de-DE" sz="3200" dirty="0">
                <a:solidFill>
                  <a:schemeClr val="bg1"/>
                </a:solidFill>
              </a:rPr>
              <a:t> Mira36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A53FA4-48BC-402F-A7A4-418F61F44BF7}"/>
              </a:ext>
            </a:extLst>
          </p:cNvPr>
          <p:cNvSpPr txBox="1"/>
          <p:nvPr/>
        </p:nvSpPr>
        <p:spPr>
          <a:xfrm>
            <a:off x="1485532" y="1459968"/>
            <a:ext cx="287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14.04. – 18.05.2021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15E76DD-35C3-4DC3-AF10-185D7A80E414}"/>
              </a:ext>
            </a:extLst>
          </p:cNvPr>
          <p:cNvSpPr txBox="1"/>
          <p:nvPr/>
        </p:nvSpPr>
        <p:spPr>
          <a:xfrm>
            <a:off x="7702869" y="1459968"/>
            <a:ext cx="287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14.04. – 18.05.2020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BF89E38-259D-4449-A68D-44826BE3C6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3" r="5300"/>
          <a:stretch/>
        </p:blipFill>
        <p:spPr>
          <a:xfrm>
            <a:off x="233781" y="1918636"/>
            <a:ext cx="5379868" cy="439562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A54611FC-91FC-44E9-A68F-4B0A62E22E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3" r="5125"/>
          <a:stretch/>
        </p:blipFill>
        <p:spPr>
          <a:xfrm>
            <a:off x="6578352" y="1918636"/>
            <a:ext cx="5308847" cy="439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3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7B6E769-83EB-4AAD-9467-84F855E7C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8296"/>
            <a:ext cx="10515600" cy="825500"/>
          </a:xfrm>
        </p:spPr>
        <p:txBody>
          <a:bodyPr>
            <a:normAutofit/>
          </a:bodyPr>
          <a:lstStyle/>
          <a:p>
            <a:pPr algn="ctr"/>
            <a:r>
              <a:rPr lang="de-DE" sz="3200" dirty="0">
                <a:solidFill>
                  <a:schemeClr val="bg1"/>
                </a:solidFill>
              </a:rPr>
              <a:t>(mit Mira36) 14.04. – 18.05.2020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B481030-E92C-4151-A56F-E9190399F9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8" t="2676" r="3072" b="4683"/>
          <a:stretch/>
        </p:blipFill>
        <p:spPr>
          <a:xfrm>
            <a:off x="576470" y="1073426"/>
            <a:ext cx="11241156" cy="550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0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06A07C-EADE-47AA-A1D5-D423EE2C0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749"/>
            <a:ext cx="10515600" cy="825500"/>
          </a:xfrm>
        </p:spPr>
        <p:txBody>
          <a:bodyPr>
            <a:normAutofit/>
          </a:bodyPr>
          <a:lstStyle/>
          <a:p>
            <a:pPr algn="ctr"/>
            <a:r>
              <a:rPr lang="de-DE" sz="3200" dirty="0">
                <a:solidFill>
                  <a:schemeClr val="bg1"/>
                </a:solidFill>
              </a:rPr>
              <a:t>(ohne Mira36) 14.04. – 18.05.2020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C0E4883-BC8A-4F9F-8833-C557FEEF04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9" t="2884" r="3125" b="4808"/>
          <a:stretch/>
        </p:blipFill>
        <p:spPr>
          <a:xfrm>
            <a:off x="514350" y="1085851"/>
            <a:ext cx="1129665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08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Breitbild</PresentationFormat>
  <Paragraphs>17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Comparison with vs. Without Mira36</vt:lpstr>
      <vt:lpstr>Comparison with vs. without Mira36</vt:lpstr>
      <vt:lpstr>(mit Mira36) 14.04. – 18.05.2020 </vt:lpstr>
      <vt:lpstr>(ohne Mira36) 14.04. – 18.05.2020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Johanna Drude</dc:creator>
  <cp:lastModifiedBy>Johanna Drude</cp:lastModifiedBy>
  <cp:revision>1</cp:revision>
  <dcterms:created xsi:type="dcterms:W3CDTF">2021-09-26T12:38:29Z</dcterms:created>
  <dcterms:modified xsi:type="dcterms:W3CDTF">2021-10-12T13:18:37Z</dcterms:modified>
</cp:coreProperties>
</file>