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1" r:id="rId3"/>
    <p:sldId id="259" r:id="rId4"/>
    <p:sldId id="320" r:id="rId5"/>
    <p:sldId id="291" r:id="rId6"/>
    <p:sldId id="302" r:id="rId7"/>
    <p:sldId id="334" r:id="rId8"/>
    <p:sldId id="322" r:id="rId9"/>
    <p:sldId id="323" r:id="rId10"/>
    <p:sldId id="336" r:id="rId11"/>
    <p:sldId id="337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5F78"/>
    <a:srgbClr val="F7A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22EE7-FC65-4B3E-BC2C-774B94D0F175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321D5-0418-4770-A411-75FB7C2C291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5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621E3-B11C-41D6-B279-DCC432E26A4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959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500B54-2A10-4009-9429-A294263CD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3D1F74-9B6D-4991-A32D-DF9E8303A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81FCE8-698A-407C-B068-0B8B2CBA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9752C-46AD-4E87-9145-6777CE50B0BA}" type="datetime1">
              <a:rPr lang="en-GB" smtClean="0"/>
              <a:t>19/04/2024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151A91-9258-4327-8C98-ED6BAE6F0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DC6A23-0793-4F01-B8C1-3FAED7B9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354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848E4-B0AF-41F0-A6C0-8FC517F5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3D6B1CC-E0A8-4EE7-9586-5211A58F7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1F9135-1D34-4099-9DC5-5122F17AF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6DA1-9AF0-417E-BC84-5CEA55581EFC}" type="datetime1">
              <a:rPr lang="en-GB" smtClean="0"/>
              <a:t>19/04/2024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C8C528-595C-42E1-95EA-56FCF45E7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0F07A5-C907-4090-9F3E-2FA50B0A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69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34EEF3A-EBFC-4EB8-A37D-B383A1DFC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F70CFF4-8590-4CA1-A9B2-06CD0B0AD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C221A6-470F-409E-9231-E7356636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1E9A-03FF-4BAD-8651-8B5D10B16DAE}" type="datetime1">
              <a:rPr lang="en-GB" smtClean="0"/>
              <a:t>19/04/2024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6B6B2B-EC9A-4D52-BE0B-2E2BA42F6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60E22E-4932-4AB2-A7B0-9FFC47657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4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8663ED-6937-436D-8725-410766381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66D1CD-7BA5-4274-96A2-FF5FC91DD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A643B5-A020-496E-AD3A-97B9B1B55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22D93-FDA0-4B9E-8C7B-65A182A731A0}" type="datetime1">
              <a:rPr lang="en-GB" smtClean="0"/>
              <a:t>19/04/2024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89A6A7-D150-4963-9E01-06FAC98D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78B42B-9F95-4962-BEDE-95646B07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0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6CA4EB-3C40-41C4-B874-7E0079883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BDE3FB-4A0F-43F6-8D30-EBBB987A2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37945D-7D24-4549-9D98-25010AADC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1D1B-38C7-4257-A722-08B2ABF50C2C}" type="datetime1">
              <a:rPr lang="en-GB" smtClean="0"/>
              <a:t>19/04/2024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EF395C-7295-4B96-98DB-A4032F146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D83830-ECD6-47B2-94CD-1E66A029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812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C3374-0D52-4039-8843-6D6B1876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1D182D-A7DF-47A9-96E0-ACA1EBCF2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05F039-3E54-4FA3-BB81-789508AC8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4347EB-8692-4131-80D9-21EAFC63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46FA-B7AA-47A9-A540-B79503E8D15B}" type="datetime1">
              <a:rPr lang="en-GB" smtClean="0"/>
              <a:t>19/04/2024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3E54819-DE7A-4AF8-96FF-FC86C6E2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9776EE-5D83-4F4C-8448-F26084D8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44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D075B2-EC37-4F13-A670-605C66D2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19DF05E-9821-43AD-9A60-0D744D89A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5A56CD-1295-458C-92B4-834FB7155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0360C0-53AE-4135-8D7F-31148A93A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84B2465-01CD-47EE-A56C-51BAE2918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402D1FC-A96F-45DA-9A58-21452A4C5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DED0-AE6D-4046-849E-1229C8A441F7}" type="datetime1">
              <a:rPr lang="en-GB" smtClean="0"/>
              <a:t>19/04/2024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7108A6D-7B18-4E8D-BB18-FFF85D72B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DA9A1B-4A4D-4134-95FF-18183AE1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10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01E66-710E-43D2-8D4F-DFBEF45A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78ED31-E368-4E88-B1E7-D5D3BD8DB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2B01-D80C-4C5A-883A-454C71F23253}" type="datetime1">
              <a:rPr lang="en-GB" smtClean="0"/>
              <a:t>19/04/2024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C93E3F-2D98-41C0-AB98-E73FEA533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FC8CAA-E70E-4EF4-A647-058D843F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57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B7AE405-9406-46C9-BE56-F1CC7DD2F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FF1F-19EE-4DFE-A4F0-CEA8C9CA9561}" type="datetime1">
              <a:rPr lang="en-GB" smtClean="0"/>
              <a:t>19/04/2024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4BB7A4A-758A-4408-AAE1-1028C8DC6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63AABE-097E-4F6A-8F71-8B73F3A6C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322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59D499-E77B-44E8-B58A-A772B527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1322E1-F224-41F2-B6C3-6348FA0F0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AC67FF-6C9D-4673-97C7-C51FAF1D7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E18026-E881-4CE8-AC50-E917957E3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2144-241E-466F-BEAF-A2B986C3D4F5}" type="datetime1">
              <a:rPr lang="en-GB" smtClean="0"/>
              <a:t>19/04/2024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9A38E1-39ED-4C6B-A342-0CC26B133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AE4920-C184-4AF1-9576-8D182387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02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08C185-4731-4689-BDA7-5C902C6B2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77A7E7A-5B21-4A9F-BDA7-1FB1624D5E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FD5F95-0820-479F-ADE0-9ED177C1C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F8174A-C921-4EC6-A6D6-C45601931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D0945-0869-4E40-810F-A48099C794F5}" type="datetime1">
              <a:rPr lang="en-GB" smtClean="0"/>
              <a:t>19/04/2024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BF6158-AB79-4046-9819-8C487578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836925-72C2-431B-991D-EBA81470B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45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6B67D6-C570-4BC7-A293-9E43B6AFA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95B5DD-ECC1-4B17-BC1F-2EAC22965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CE7594-6485-4F48-B1DD-35A8CF38B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B8211-4892-43FB-8E0E-C530833ED914}" type="datetime1">
              <a:rPr lang="en-GB" smtClean="0"/>
              <a:t>19/04/2024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22804B-9DC6-414A-A799-A3D5051A5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8AA8C3-12AC-4AF6-AB8B-CDFA73D09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1254C-4C50-4EA2-B9CC-A9E31D7D518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39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2.wdp"/><Relationship Id="rId7" Type="http://schemas.openxmlformats.org/officeDocument/2006/relationships/image" Target="../media/image6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65F78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6F3E0DD-9E21-4165-A102-267E3B4C29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455"/>
          <a:stretch/>
        </p:blipFill>
        <p:spPr>
          <a:xfrm>
            <a:off x="8920678" y="1955996"/>
            <a:ext cx="2999586" cy="172202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4D2FA3E-9C34-482D-B0EA-1AA3C95A3C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7"/>
          <a:stretch/>
        </p:blipFill>
        <p:spPr>
          <a:xfrm>
            <a:off x="8724652" y="3801689"/>
            <a:ext cx="3284668" cy="170448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29365F0-4BD5-4D14-A21A-56A7AA7FF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36" y="2742063"/>
            <a:ext cx="2800240" cy="28002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289749" y="343329"/>
            <a:ext cx="9760771" cy="308567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F7A813"/>
                </a:solidFill>
              </a:rPr>
              <a:t>Water vapor transport into the Atacama desert </a:t>
            </a:r>
            <a:br>
              <a:rPr lang="en-US" b="1" dirty="0">
                <a:solidFill>
                  <a:srgbClr val="F7A813"/>
                </a:solidFill>
              </a:rPr>
            </a:br>
            <a:r>
              <a:rPr lang="en-US" b="1" dirty="0">
                <a:solidFill>
                  <a:srgbClr val="F7A813"/>
                </a:solidFill>
              </a:rPr>
              <a:t>simulated with a high resolution atmospheric model </a:t>
            </a:r>
            <a:endParaRPr dirty="0">
              <a:solidFill>
                <a:srgbClr val="F7A813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2812024" y="3927040"/>
            <a:ext cx="6308001" cy="140875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F7A813"/>
                </a:solidFill>
              </a:rPr>
              <a:t>Jan H. </a:t>
            </a:r>
            <a:r>
              <a:rPr lang="en-US" dirty="0" err="1">
                <a:solidFill>
                  <a:srgbClr val="F7A813"/>
                </a:solidFill>
              </a:rPr>
              <a:t>Schween</a:t>
            </a:r>
            <a:r>
              <a:rPr lang="en-US" dirty="0">
                <a:solidFill>
                  <a:srgbClr val="F7A813"/>
                </a:solidFill>
              </a:rPr>
              <a:t>, Vera </a:t>
            </a:r>
            <a:r>
              <a:rPr lang="en-US" dirty="0" err="1">
                <a:solidFill>
                  <a:srgbClr val="F7A813"/>
                </a:solidFill>
              </a:rPr>
              <a:t>Schemann</a:t>
            </a:r>
            <a:r>
              <a:rPr lang="en-US" dirty="0">
                <a:solidFill>
                  <a:srgbClr val="F7A813"/>
                </a:solidFill>
              </a:rPr>
              <a:t>, Ulrich </a:t>
            </a:r>
            <a:r>
              <a:rPr lang="en-US" dirty="0" err="1">
                <a:solidFill>
                  <a:srgbClr val="F7A813"/>
                </a:solidFill>
              </a:rPr>
              <a:t>Löhnert</a:t>
            </a:r>
            <a:endParaRPr lang="en-US" dirty="0">
              <a:solidFill>
                <a:srgbClr val="F7A813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7A813"/>
                </a:solidFill>
              </a:rPr>
              <a:t>Institute for Geophysics und Meteorology</a:t>
            </a:r>
            <a:br>
              <a:rPr lang="en-US" dirty="0">
                <a:solidFill>
                  <a:srgbClr val="F7A813"/>
                </a:solidFill>
              </a:rPr>
            </a:br>
            <a:r>
              <a:rPr lang="en-US" dirty="0">
                <a:solidFill>
                  <a:srgbClr val="F7A813"/>
                </a:solidFill>
              </a:rPr>
              <a:t>University of Cologne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0" y="5748811"/>
            <a:ext cx="3811712" cy="112711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A7C47BE-0C65-4431-8CA2-BDA59E78F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416" y="5551715"/>
            <a:ext cx="2999586" cy="13242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5AC1AFA-5CD1-4F05-A3DC-4E0EE798E8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525" y="5731200"/>
            <a:ext cx="3467077" cy="1126800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0AB8A64-88A0-48CB-A7BC-E836FABB6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9CDBF2-A481-4E81-91B3-731782C0B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671"/>
            <a:ext cx="7021945" cy="4756954"/>
          </a:xfrm>
        </p:spPr>
        <p:txBody>
          <a:bodyPr>
            <a:normAutofit fontScale="92500" lnSpcReduction="10000"/>
          </a:bodyPr>
          <a:lstStyle/>
          <a:p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vapor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Atacama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complex</a:t>
            </a:r>
            <a:r>
              <a:rPr lang="de-DE" dirty="0"/>
              <a:t> </a:t>
            </a:r>
            <a:r>
              <a:rPr lang="de-DE" dirty="0" err="1"/>
              <a:t>interplay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back and </a:t>
            </a:r>
            <a:r>
              <a:rPr lang="de-DE" dirty="0" err="1"/>
              <a:t>forth</a:t>
            </a:r>
            <a:r>
              <a:rPr lang="de-DE" dirty="0"/>
              <a:t> </a:t>
            </a:r>
            <a:r>
              <a:rPr lang="de-DE" dirty="0" err="1"/>
              <a:t>movements</a:t>
            </a:r>
            <a:r>
              <a:rPr lang="de-DE" dirty="0"/>
              <a:t> and not a </a:t>
            </a:r>
            <a:r>
              <a:rPr lang="de-DE" dirty="0" err="1"/>
              <a:t>continous</a:t>
            </a:r>
            <a:r>
              <a:rPr lang="de-DE" dirty="0"/>
              <a:t> </a:t>
            </a:r>
            <a:r>
              <a:rPr lang="de-DE" dirty="0" err="1"/>
              <a:t>flow</a:t>
            </a:r>
            <a:r>
              <a:rPr lang="de-DE" dirty="0"/>
              <a:t>.</a:t>
            </a:r>
          </a:p>
          <a:p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vapor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injected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troposhere</a:t>
            </a:r>
            <a:r>
              <a:rPr lang="de-DE" dirty="0"/>
              <a:t> (FT) at ‚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breeze</a:t>
            </a:r>
            <a:r>
              <a:rPr lang="de-DE" dirty="0"/>
              <a:t> front‘ and ‚</a:t>
            </a:r>
            <a:r>
              <a:rPr lang="de-DE" dirty="0" err="1"/>
              <a:t>slope</a:t>
            </a:r>
            <a:r>
              <a:rPr lang="de-DE" dirty="0"/>
              <a:t> wind front.‘</a:t>
            </a:r>
          </a:p>
          <a:p>
            <a:r>
              <a:rPr lang="de-DE" dirty="0" err="1"/>
              <a:t>Vapor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W-</a:t>
            </a:r>
            <a:r>
              <a:rPr lang="de-DE" dirty="0" err="1"/>
              <a:t>side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Andes at 3km persistent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whole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.</a:t>
            </a:r>
          </a:p>
          <a:p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night</a:t>
            </a:r>
            <a:r>
              <a:rPr lang="de-DE" dirty="0"/>
              <a:t> form </a:t>
            </a:r>
            <a:r>
              <a:rPr lang="de-DE" dirty="0" err="1"/>
              <a:t>pools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moist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in </a:t>
            </a:r>
            <a:r>
              <a:rPr lang="de-DE" dirty="0" err="1"/>
              <a:t>basins</a:t>
            </a:r>
            <a:r>
              <a:rPr lang="de-DE" dirty="0"/>
              <a:t> and </a:t>
            </a:r>
            <a:r>
              <a:rPr lang="de-DE" dirty="0" err="1"/>
              <a:t>valleys</a:t>
            </a:r>
            <a:r>
              <a:rPr lang="de-DE" dirty="0"/>
              <a:t>.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eventually</a:t>
            </a:r>
            <a:r>
              <a:rPr lang="de-DE" dirty="0"/>
              <a:t> </a:t>
            </a:r>
            <a:r>
              <a:rPr lang="de-DE" dirty="0" err="1"/>
              <a:t>lead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formation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fog</a:t>
            </a:r>
            <a:r>
              <a:rPr lang="de-DE" dirty="0"/>
              <a:t>.</a:t>
            </a:r>
          </a:p>
          <a:p>
            <a:r>
              <a:rPr lang="de-DE" dirty="0"/>
              <a:t>A </a:t>
            </a:r>
            <a:r>
              <a:rPr lang="de-DE" dirty="0" err="1"/>
              <a:t>rough</a:t>
            </a:r>
            <a:r>
              <a:rPr lang="de-DE" dirty="0"/>
              <a:t> </a:t>
            </a:r>
            <a:r>
              <a:rPr lang="de-DE" dirty="0" err="1"/>
              <a:t>estimate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fog</a:t>
            </a:r>
            <a:r>
              <a:rPr lang="de-DE" dirty="0"/>
              <a:t> </a:t>
            </a:r>
            <a:r>
              <a:rPr lang="de-DE" dirty="0" err="1"/>
              <a:t>deposition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turbulence</a:t>
            </a:r>
            <a:r>
              <a:rPr lang="de-DE" dirty="0"/>
              <a:t> </a:t>
            </a:r>
            <a:r>
              <a:rPr lang="de-DE" dirty="0" err="1"/>
              <a:t>gives</a:t>
            </a:r>
            <a:r>
              <a:rPr lang="de-DE" dirty="0"/>
              <a:t> in maximum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en-GB" dirty="0"/>
              <a:t>in the order of 0.15mm/fog event 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483B784-6C78-4C26-8B0A-46E08811E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71" y="1982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+mn-lt"/>
              </a:rPr>
              <a:t>Summary and conclusions: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5E64E16-0FD2-4346-92E1-2F4705862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48" y="4440094"/>
            <a:ext cx="2281381" cy="2281381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8977686-A875-44E3-B52E-12481BD06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10</a:t>
            </a:fld>
            <a:endParaRPr lang="en-GB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B2A7040-1352-45E0-AFE8-D7DAC4655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47" y="267150"/>
            <a:ext cx="2281382" cy="2281382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2F728CD-C266-419E-8EEA-D8F336D287B2}"/>
              </a:ext>
            </a:extLst>
          </p:cNvPr>
          <p:cNvGrpSpPr/>
          <p:nvPr/>
        </p:nvGrpSpPr>
        <p:grpSpPr>
          <a:xfrm>
            <a:off x="8610600" y="2670059"/>
            <a:ext cx="2922335" cy="1668965"/>
            <a:chOff x="5957380" y="3807650"/>
            <a:chExt cx="4164504" cy="2402738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0DB5EC17-89A2-4256-9BB2-81176CEC0450}"/>
                </a:ext>
              </a:extLst>
            </p:cNvPr>
            <p:cNvGrpSpPr/>
            <p:nvPr/>
          </p:nvGrpSpPr>
          <p:grpSpPr>
            <a:xfrm>
              <a:off x="5957380" y="3807650"/>
              <a:ext cx="4164504" cy="2402738"/>
              <a:chOff x="5967330" y="3768539"/>
              <a:chExt cx="4164504" cy="2402738"/>
            </a:xfrm>
          </p:grpSpPr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48371E89-3B43-4197-ACD3-0C457D24A53E}"/>
                  </a:ext>
                </a:extLst>
              </p:cNvPr>
              <p:cNvGrpSpPr/>
              <p:nvPr/>
            </p:nvGrpSpPr>
            <p:grpSpPr>
              <a:xfrm>
                <a:off x="5967330" y="3768539"/>
                <a:ext cx="4164504" cy="2402738"/>
                <a:chOff x="5950437" y="965605"/>
                <a:chExt cx="4164504" cy="2402738"/>
              </a:xfrm>
            </p:grpSpPr>
            <p:sp>
              <p:nvSpPr>
                <p:cNvPr id="41" name="Rechteck 40">
                  <a:extLst>
                    <a:ext uri="{FF2B5EF4-FFF2-40B4-BE49-F238E27FC236}">
                      <a16:creationId xmlns:a16="http://schemas.microsoft.com/office/drawing/2014/main" id="{6C2C9D24-B38B-4E85-9DE0-6FCF114911E7}"/>
                    </a:ext>
                  </a:extLst>
                </p:cNvPr>
                <p:cNvSpPr/>
                <p:nvPr/>
              </p:nvSpPr>
              <p:spPr>
                <a:xfrm>
                  <a:off x="5961557" y="2440260"/>
                  <a:ext cx="1948610" cy="426363"/>
                </a:xfrm>
                <a:custGeom>
                  <a:avLst/>
                  <a:gdLst>
                    <a:gd name="connsiteX0" fmla="*/ 0 w 1767635"/>
                    <a:gd name="connsiteY0" fmla="*/ 0 h 417382"/>
                    <a:gd name="connsiteX1" fmla="*/ 1767635 w 1767635"/>
                    <a:gd name="connsiteY1" fmla="*/ 0 h 417382"/>
                    <a:gd name="connsiteX2" fmla="*/ 1767635 w 1767635"/>
                    <a:gd name="connsiteY2" fmla="*/ 417382 h 417382"/>
                    <a:gd name="connsiteX3" fmla="*/ 0 w 1767635"/>
                    <a:gd name="connsiteY3" fmla="*/ 417382 h 417382"/>
                    <a:gd name="connsiteX4" fmla="*/ 0 w 1767635"/>
                    <a:gd name="connsiteY4" fmla="*/ 0 h 417382"/>
                    <a:gd name="connsiteX0" fmla="*/ 0 w 1767635"/>
                    <a:gd name="connsiteY0" fmla="*/ 6867 h 424249"/>
                    <a:gd name="connsiteX1" fmla="*/ 1575073 w 1767635"/>
                    <a:gd name="connsiteY1" fmla="*/ 0 h 424249"/>
                    <a:gd name="connsiteX2" fmla="*/ 1767635 w 1767635"/>
                    <a:gd name="connsiteY2" fmla="*/ 6867 h 424249"/>
                    <a:gd name="connsiteX3" fmla="*/ 1767635 w 1767635"/>
                    <a:gd name="connsiteY3" fmla="*/ 424249 h 424249"/>
                    <a:gd name="connsiteX4" fmla="*/ 0 w 1767635"/>
                    <a:gd name="connsiteY4" fmla="*/ 424249 h 424249"/>
                    <a:gd name="connsiteX5" fmla="*/ 0 w 1767635"/>
                    <a:gd name="connsiteY5" fmla="*/ 6867 h 424249"/>
                    <a:gd name="connsiteX0" fmla="*/ 0 w 1829548"/>
                    <a:gd name="connsiteY0" fmla="*/ 6867 h 424249"/>
                    <a:gd name="connsiteX1" fmla="*/ 1575073 w 1829548"/>
                    <a:gd name="connsiteY1" fmla="*/ 0 h 424249"/>
                    <a:gd name="connsiteX2" fmla="*/ 1829548 w 1829548"/>
                    <a:gd name="connsiteY2" fmla="*/ 16392 h 424249"/>
                    <a:gd name="connsiteX3" fmla="*/ 1767635 w 1829548"/>
                    <a:gd name="connsiteY3" fmla="*/ 424249 h 424249"/>
                    <a:gd name="connsiteX4" fmla="*/ 0 w 1829548"/>
                    <a:gd name="connsiteY4" fmla="*/ 424249 h 424249"/>
                    <a:gd name="connsiteX5" fmla="*/ 0 w 1829548"/>
                    <a:gd name="connsiteY5" fmla="*/ 6867 h 424249"/>
                    <a:gd name="connsiteX0" fmla="*/ 0 w 1829548"/>
                    <a:gd name="connsiteY0" fmla="*/ 6867 h 424249"/>
                    <a:gd name="connsiteX1" fmla="*/ 1575073 w 1829548"/>
                    <a:gd name="connsiteY1" fmla="*/ 0 h 424249"/>
                    <a:gd name="connsiteX2" fmla="*/ 1829548 w 1829548"/>
                    <a:gd name="connsiteY2" fmla="*/ 16392 h 424249"/>
                    <a:gd name="connsiteX3" fmla="*/ 1767635 w 1829548"/>
                    <a:gd name="connsiteY3" fmla="*/ 424249 h 424249"/>
                    <a:gd name="connsiteX4" fmla="*/ 0 w 1829548"/>
                    <a:gd name="connsiteY4" fmla="*/ 424249 h 424249"/>
                    <a:gd name="connsiteX5" fmla="*/ 0 w 1829548"/>
                    <a:gd name="connsiteY5" fmla="*/ 6867 h 424249"/>
                    <a:gd name="connsiteX0" fmla="*/ 0 w 1900985"/>
                    <a:gd name="connsiteY0" fmla="*/ 6867 h 424249"/>
                    <a:gd name="connsiteX1" fmla="*/ 1575073 w 1900985"/>
                    <a:gd name="connsiteY1" fmla="*/ 0 h 424249"/>
                    <a:gd name="connsiteX2" fmla="*/ 1900985 w 1900985"/>
                    <a:gd name="connsiteY2" fmla="*/ 25917 h 424249"/>
                    <a:gd name="connsiteX3" fmla="*/ 1767635 w 1900985"/>
                    <a:gd name="connsiteY3" fmla="*/ 424249 h 424249"/>
                    <a:gd name="connsiteX4" fmla="*/ 0 w 1900985"/>
                    <a:gd name="connsiteY4" fmla="*/ 424249 h 424249"/>
                    <a:gd name="connsiteX5" fmla="*/ 0 w 1900985"/>
                    <a:gd name="connsiteY5" fmla="*/ 6867 h 424249"/>
                    <a:gd name="connsiteX0" fmla="*/ 0 w 1948610"/>
                    <a:gd name="connsiteY0" fmla="*/ 6867 h 424249"/>
                    <a:gd name="connsiteX1" fmla="*/ 1575073 w 1948610"/>
                    <a:gd name="connsiteY1" fmla="*/ 0 h 424249"/>
                    <a:gd name="connsiteX2" fmla="*/ 1948610 w 1948610"/>
                    <a:gd name="connsiteY2" fmla="*/ 40204 h 424249"/>
                    <a:gd name="connsiteX3" fmla="*/ 1767635 w 1948610"/>
                    <a:gd name="connsiteY3" fmla="*/ 424249 h 424249"/>
                    <a:gd name="connsiteX4" fmla="*/ 0 w 1948610"/>
                    <a:gd name="connsiteY4" fmla="*/ 424249 h 424249"/>
                    <a:gd name="connsiteX5" fmla="*/ 0 w 1948610"/>
                    <a:gd name="connsiteY5" fmla="*/ 6867 h 424249"/>
                    <a:gd name="connsiteX0" fmla="*/ 0 w 1948610"/>
                    <a:gd name="connsiteY0" fmla="*/ 6867 h 424249"/>
                    <a:gd name="connsiteX1" fmla="*/ 1575073 w 1948610"/>
                    <a:gd name="connsiteY1" fmla="*/ 0 h 424249"/>
                    <a:gd name="connsiteX2" fmla="*/ 1948610 w 1948610"/>
                    <a:gd name="connsiteY2" fmla="*/ 40204 h 424249"/>
                    <a:gd name="connsiteX3" fmla="*/ 1767635 w 1948610"/>
                    <a:gd name="connsiteY3" fmla="*/ 424249 h 424249"/>
                    <a:gd name="connsiteX4" fmla="*/ 0 w 1948610"/>
                    <a:gd name="connsiteY4" fmla="*/ 424249 h 424249"/>
                    <a:gd name="connsiteX5" fmla="*/ 0 w 1948610"/>
                    <a:gd name="connsiteY5" fmla="*/ 6867 h 424249"/>
                    <a:gd name="connsiteX0" fmla="*/ 0 w 1948610"/>
                    <a:gd name="connsiteY0" fmla="*/ 34713 h 452095"/>
                    <a:gd name="connsiteX1" fmla="*/ 1575073 w 1948610"/>
                    <a:gd name="connsiteY1" fmla="*/ 27846 h 452095"/>
                    <a:gd name="connsiteX2" fmla="*/ 1948610 w 1948610"/>
                    <a:gd name="connsiteY2" fmla="*/ 68050 h 452095"/>
                    <a:gd name="connsiteX3" fmla="*/ 1767635 w 1948610"/>
                    <a:gd name="connsiteY3" fmla="*/ 452095 h 452095"/>
                    <a:gd name="connsiteX4" fmla="*/ 0 w 1948610"/>
                    <a:gd name="connsiteY4" fmla="*/ 452095 h 452095"/>
                    <a:gd name="connsiteX5" fmla="*/ 0 w 1948610"/>
                    <a:gd name="connsiteY5" fmla="*/ 34713 h 452095"/>
                    <a:gd name="connsiteX0" fmla="*/ 0 w 1948610"/>
                    <a:gd name="connsiteY0" fmla="*/ 31267 h 448649"/>
                    <a:gd name="connsiteX1" fmla="*/ 1575073 w 1948610"/>
                    <a:gd name="connsiteY1" fmla="*/ 24400 h 448649"/>
                    <a:gd name="connsiteX2" fmla="*/ 1948610 w 1948610"/>
                    <a:gd name="connsiteY2" fmla="*/ 64604 h 448649"/>
                    <a:gd name="connsiteX3" fmla="*/ 1767635 w 1948610"/>
                    <a:gd name="connsiteY3" fmla="*/ 448649 h 448649"/>
                    <a:gd name="connsiteX4" fmla="*/ 0 w 1948610"/>
                    <a:gd name="connsiteY4" fmla="*/ 448649 h 448649"/>
                    <a:gd name="connsiteX5" fmla="*/ 0 w 1948610"/>
                    <a:gd name="connsiteY5" fmla="*/ 31267 h 448649"/>
                    <a:gd name="connsiteX0" fmla="*/ 0 w 1948610"/>
                    <a:gd name="connsiteY0" fmla="*/ 16979 h 434361"/>
                    <a:gd name="connsiteX1" fmla="*/ 1575073 w 1948610"/>
                    <a:gd name="connsiteY1" fmla="*/ 10112 h 434361"/>
                    <a:gd name="connsiteX2" fmla="*/ 1948610 w 1948610"/>
                    <a:gd name="connsiteY2" fmla="*/ 50316 h 434361"/>
                    <a:gd name="connsiteX3" fmla="*/ 1767635 w 1948610"/>
                    <a:gd name="connsiteY3" fmla="*/ 434361 h 434361"/>
                    <a:gd name="connsiteX4" fmla="*/ 0 w 1948610"/>
                    <a:gd name="connsiteY4" fmla="*/ 434361 h 434361"/>
                    <a:gd name="connsiteX5" fmla="*/ 0 w 1948610"/>
                    <a:gd name="connsiteY5" fmla="*/ 16979 h 434361"/>
                    <a:gd name="connsiteX0" fmla="*/ 0 w 1948610"/>
                    <a:gd name="connsiteY0" fmla="*/ 4010 h 421392"/>
                    <a:gd name="connsiteX1" fmla="*/ 1527448 w 1948610"/>
                    <a:gd name="connsiteY1" fmla="*/ 27867 h 421392"/>
                    <a:gd name="connsiteX2" fmla="*/ 1948610 w 1948610"/>
                    <a:gd name="connsiteY2" fmla="*/ 37347 h 421392"/>
                    <a:gd name="connsiteX3" fmla="*/ 1767635 w 1948610"/>
                    <a:gd name="connsiteY3" fmla="*/ 421392 h 421392"/>
                    <a:gd name="connsiteX4" fmla="*/ 0 w 1948610"/>
                    <a:gd name="connsiteY4" fmla="*/ 421392 h 421392"/>
                    <a:gd name="connsiteX5" fmla="*/ 0 w 1948610"/>
                    <a:gd name="connsiteY5" fmla="*/ 4010 h 421392"/>
                    <a:gd name="connsiteX0" fmla="*/ 0 w 1948610"/>
                    <a:gd name="connsiteY0" fmla="*/ 7141 h 424523"/>
                    <a:gd name="connsiteX1" fmla="*/ 1527448 w 1948610"/>
                    <a:gd name="connsiteY1" fmla="*/ 30998 h 424523"/>
                    <a:gd name="connsiteX2" fmla="*/ 1948610 w 1948610"/>
                    <a:gd name="connsiteY2" fmla="*/ 40478 h 424523"/>
                    <a:gd name="connsiteX3" fmla="*/ 1767635 w 1948610"/>
                    <a:gd name="connsiteY3" fmla="*/ 424523 h 424523"/>
                    <a:gd name="connsiteX4" fmla="*/ 0 w 1948610"/>
                    <a:gd name="connsiteY4" fmla="*/ 424523 h 424523"/>
                    <a:gd name="connsiteX5" fmla="*/ 0 w 1948610"/>
                    <a:gd name="connsiteY5" fmla="*/ 7141 h 424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48610" h="424523">
                      <a:moveTo>
                        <a:pt x="0" y="7141"/>
                      </a:moveTo>
                      <a:cubicBezTo>
                        <a:pt x="281562" y="-11179"/>
                        <a:pt x="1216968" y="9004"/>
                        <a:pt x="1527448" y="30998"/>
                      </a:cubicBezTo>
                      <a:cubicBezTo>
                        <a:pt x="1837928" y="52992"/>
                        <a:pt x="1916516" y="-30230"/>
                        <a:pt x="1948610" y="40478"/>
                      </a:cubicBezTo>
                      <a:cubicBezTo>
                        <a:pt x="1823197" y="128805"/>
                        <a:pt x="1788273" y="288571"/>
                        <a:pt x="1767635" y="424523"/>
                      </a:cubicBezTo>
                      <a:lnTo>
                        <a:pt x="0" y="424523"/>
                      </a:lnTo>
                      <a:lnTo>
                        <a:pt x="0" y="7141"/>
                      </a:lnTo>
                      <a:close/>
                    </a:path>
                  </a:pathLst>
                </a:custGeom>
                <a:pattFill prst="pct5">
                  <a:fgClr>
                    <a:srgbClr val="00B05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19087317-F941-4649-97D9-BF05E04C0AF4}"/>
                    </a:ext>
                  </a:extLst>
                </p:cNvPr>
                <p:cNvSpPr txBox="1"/>
                <p:nvPr/>
              </p:nvSpPr>
              <p:spPr>
                <a:xfrm>
                  <a:off x="5950437" y="965605"/>
                  <a:ext cx="1640639" cy="3987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morning - noon</a:t>
                  </a:r>
                </a:p>
              </p:txBody>
            </p:sp>
            <p:sp>
              <p:nvSpPr>
                <p:cNvPr id="43" name="Rechteck 42">
                  <a:extLst>
                    <a:ext uri="{FF2B5EF4-FFF2-40B4-BE49-F238E27FC236}">
                      <a16:creationId xmlns:a16="http://schemas.microsoft.com/office/drawing/2014/main" id="{B2F513D3-724A-414F-BEA5-DF1258864562}"/>
                    </a:ext>
                  </a:extLst>
                </p:cNvPr>
                <p:cNvSpPr/>
                <p:nvPr/>
              </p:nvSpPr>
              <p:spPr>
                <a:xfrm>
                  <a:off x="5964281" y="967943"/>
                  <a:ext cx="4082143" cy="1948543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4" name="Freihandform 5">
                  <a:extLst>
                    <a:ext uri="{FF2B5EF4-FFF2-40B4-BE49-F238E27FC236}">
                      <a16:creationId xmlns:a16="http://schemas.microsoft.com/office/drawing/2014/main" id="{F55D2F79-30B3-4877-BDD8-4A9CD7F96B07}"/>
                    </a:ext>
                  </a:extLst>
                </p:cNvPr>
                <p:cNvSpPr/>
                <p:nvPr/>
              </p:nvSpPr>
              <p:spPr>
                <a:xfrm>
                  <a:off x="7750727" y="1610201"/>
                  <a:ext cx="2284942" cy="1303400"/>
                </a:xfrm>
                <a:custGeom>
                  <a:avLst/>
                  <a:gdLst>
                    <a:gd name="connsiteX0" fmla="*/ 24341 w 2288569"/>
                    <a:gd name="connsiteY0" fmla="*/ 1295400 h 1295400"/>
                    <a:gd name="connsiteX1" fmla="*/ 78769 w 2288569"/>
                    <a:gd name="connsiteY1" fmla="*/ 1012371 h 1295400"/>
                    <a:gd name="connsiteX2" fmla="*/ 677484 w 2288569"/>
                    <a:gd name="connsiteY2" fmla="*/ 783771 h 1295400"/>
                    <a:gd name="connsiteX3" fmla="*/ 1287084 w 2288569"/>
                    <a:gd name="connsiteY3" fmla="*/ 892628 h 1295400"/>
                    <a:gd name="connsiteX4" fmla="*/ 1864027 w 2288569"/>
                    <a:gd name="connsiteY4" fmla="*/ 598714 h 1295400"/>
                    <a:gd name="connsiteX5" fmla="*/ 2288569 w 2288569"/>
                    <a:gd name="connsiteY5" fmla="*/ 0 h 1295400"/>
                    <a:gd name="connsiteX0" fmla="*/ 24341 w 2288569"/>
                    <a:gd name="connsiteY0" fmla="*/ 1295400 h 1295400"/>
                    <a:gd name="connsiteX1" fmla="*/ 78769 w 2288569"/>
                    <a:gd name="connsiteY1" fmla="*/ 1012371 h 1295400"/>
                    <a:gd name="connsiteX2" fmla="*/ 677484 w 2288569"/>
                    <a:gd name="connsiteY2" fmla="*/ 783771 h 1295400"/>
                    <a:gd name="connsiteX3" fmla="*/ 1287084 w 2288569"/>
                    <a:gd name="connsiteY3" fmla="*/ 892628 h 1295400"/>
                    <a:gd name="connsiteX4" fmla="*/ 1864027 w 2288569"/>
                    <a:gd name="connsiteY4" fmla="*/ 598714 h 1295400"/>
                    <a:gd name="connsiteX5" fmla="*/ 2288569 w 2288569"/>
                    <a:gd name="connsiteY5" fmla="*/ 0 h 1295400"/>
                    <a:gd name="connsiteX0" fmla="*/ 171237 w 2435465"/>
                    <a:gd name="connsiteY0" fmla="*/ 1295400 h 1295400"/>
                    <a:gd name="connsiteX1" fmla="*/ 29722 w 2435465"/>
                    <a:gd name="connsiteY1" fmla="*/ 707571 h 1295400"/>
                    <a:gd name="connsiteX2" fmla="*/ 824380 w 2435465"/>
                    <a:gd name="connsiteY2" fmla="*/ 783771 h 1295400"/>
                    <a:gd name="connsiteX3" fmla="*/ 1433980 w 2435465"/>
                    <a:gd name="connsiteY3" fmla="*/ 892628 h 1295400"/>
                    <a:gd name="connsiteX4" fmla="*/ 2010923 w 2435465"/>
                    <a:gd name="connsiteY4" fmla="*/ 598714 h 1295400"/>
                    <a:gd name="connsiteX5" fmla="*/ 2435465 w 2435465"/>
                    <a:gd name="connsiteY5" fmla="*/ 0 h 1295400"/>
                    <a:gd name="connsiteX0" fmla="*/ 34879 w 2299107"/>
                    <a:gd name="connsiteY0" fmla="*/ 1295400 h 1295400"/>
                    <a:gd name="connsiteX1" fmla="*/ 67535 w 2299107"/>
                    <a:gd name="connsiteY1" fmla="*/ 1045028 h 1295400"/>
                    <a:gd name="connsiteX2" fmla="*/ 688022 w 2299107"/>
                    <a:gd name="connsiteY2" fmla="*/ 783771 h 1295400"/>
                    <a:gd name="connsiteX3" fmla="*/ 1297622 w 2299107"/>
                    <a:gd name="connsiteY3" fmla="*/ 892628 h 1295400"/>
                    <a:gd name="connsiteX4" fmla="*/ 1874565 w 2299107"/>
                    <a:gd name="connsiteY4" fmla="*/ 598714 h 1295400"/>
                    <a:gd name="connsiteX5" fmla="*/ 2299107 w 2299107"/>
                    <a:gd name="connsiteY5" fmla="*/ 0 h 1295400"/>
                    <a:gd name="connsiteX0" fmla="*/ 34879 w 2299107"/>
                    <a:gd name="connsiteY0" fmla="*/ 1295400 h 1295400"/>
                    <a:gd name="connsiteX1" fmla="*/ 67535 w 2299107"/>
                    <a:gd name="connsiteY1" fmla="*/ 1045028 h 1295400"/>
                    <a:gd name="connsiteX2" fmla="*/ 328793 w 2299107"/>
                    <a:gd name="connsiteY2" fmla="*/ 892628 h 1295400"/>
                    <a:gd name="connsiteX3" fmla="*/ 688022 w 2299107"/>
                    <a:gd name="connsiteY3" fmla="*/ 783771 h 1295400"/>
                    <a:gd name="connsiteX4" fmla="*/ 1297622 w 2299107"/>
                    <a:gd name="connsiteY4" fmla="*/ 892628 h 1295400"/>
                    <a:gd name="connsiteX5" fmla="*/ 1874565 w 2299107"/>
                    <a:gd name="connsiteY5" fmla="*/ 598714 h 1295400"/>
                    <a:gd name="connsiteX6" fmla="*/ 2299107 w 2299107"/>
                    <a:gd name="connsiteY6" fmla="*/ 0 h 1295400"/>
                    <a:gd name="connsiteX0" fmla="*/ 9697 w 2273925"/>
                    <a:gd name="connsiteY0" fmla="*/ 1295400 h 1295400"/>
                    <a:gd name="connsiteX1" fmla="*/ 42353 w 2273925"/>
                    <a:gd name="connsiteY1" fmla="*/ 1045028 h 1295400"/>
                    <a:gd name="connsiteX2" fmla="*/ 151211 w 2273925"/>
                    <a:gd name="connsiteY2" fmla="*/ 903514 h 1295400"/>
                    <a:gd name="connsiteX3" fmla="*/ 662840 w 2273925"/>
                    <a:gd name="connsiteY3" fmla="*/ 783771 h 1295400"/>
                    <a:gd name="connsiteX4" fmla="*/ 1272440 w 2273925"/>
                    <a:gd name="connsiteY4" fmla="*/ 892628 h 1295400"/>
                    <a:gd name="connsiteX5" fmla="*/ 1849383 w 2273925"/>
                    <a:gd name="connsiteY5" fmla="*/ 598714 h 1295400"/>
                    <a:gd name="connsiteX6" fmla="*/ 2273925 w 2273925"/>
                    <a:gd name="connsiteY6" fmla="*/ 0 h 1295400"/>
                    <a:gd name="connsiteX0" fmla="*/ 9697 w 2304157"/>
                    <a:gd name="connsiteY0" fmla="*/ 1335817 h 1335817"/>
                    <a:gd name="connsiteX1" fmla="*/ 42353 w 2304157"/>
                    <a:gd name="connsiteY1" fmla="*/ 1085445 h 1335817"/>
                    <a:gd name="connsiteX2" fmla="*/ 151211 w 2304157"/>
                    <a:gd name="connsiteY2" fmla="*/ 943931 h 1335817"/>
                    <a:gd name="connsiteX3" fmla="*/ 662840 w 2304157"/>
                    <a:gd name="connsiteY3" fmla="*/ 824188 h 1335817"/>
                    <a:gd name="connsiteX4" fmla="*/ 1272440 w 2304157"/>
                    <a:gd name="connsiteY4" fmla="*/ 933045 h 1335817"/>
                    <a:gd name="connsiteX5" fmla="*/ 1849383 w 2304157"/>
                    <a:gd name="connsiteY5" fmla="*/ 639131 h 1335817"/>
                    <a:gd name="connsiteX6" fmla="*/ 2273925 w 2304157"/>
                    <a:gd name="connsiteY6" fmla="*/ 40417 h 1335817"/>
                    <a:gd name="connsiteX7" fmla="*/ 2269597 w 2304157"/>
                    <a:gd name="connsiteY7" fmla="*/ 54844 h 1335817"/>
                    <a:gd name="connsiteX0" fmla="*/ 9697 w 2534005"/>
                    <a:gd name="connsiteY0" fmla="*/ 1335817 h 1335817"/>
                    <a:gd name="connsiteX1" fmla="*/ 42353 w 2534005"/>
                    <a:gd name="connsiteY1" fmla="*/ 1085445 h 1335817"/>
                    <a:gd name="connsiteX2" fmla="*/ 151211 w 2534005"/>
                    <a:gd name="connsiteY2" fmla="*/ 943931 h 1335817"/>
                    <a:gd name="connsiteX3" fmla="*/ 662840 w 2534005"/>
                    <a:gd name="connsiteY3" fmla="*/ 824188 h 1335817"/>
                    <a:gd name="connsiteX4" fmla="*/ 1272440 w 2534005"/>
                    <a:gd name="connsiteY4" fmla="*/ 933045 h 1335817"/>
                    <a:gd name="connsiteX5" fmla="*/ 1849383 w 2534005"/>
                    <a:gd name="connsiteY5" fmla="*/ 639131 h 1335817"/>
                    <a:gd name="connsiteX6" fmla="*/ 2273925 w 2534005"/>
                    <a:gd name="connsiteY6" fmla="*/ 40417 h 1335817"/>
                    <a:gd name="connsiteX7" fmla="*/ 2534002 w 2534005"/>
                    <a:gd name="connsiteY7" fmla="*/ 54844 h 1335817"/>
                    <a:gd name="connsiteX0" fmla="*/ 9697 w 2307108"/>
                    <a:gd name="connsiteY0" fmla="*/ 1300262 h 1308262"/>
                    <a:gd name="connsiteX1" fmla="*/ 42353 w 2307108"/>
                    <a:gd name="connsiteY1" fmla="*/ 1049890 h 1308262"/>
                    <a:gd name="connsiteX2" fmla="*/ 151211 w 2307108"/>
                    <a:gd name="connsiteY2" fmla="*/ 908376 h 1308262"/>
                    <a:gd name="connsiteX3" fmla="*/ 662840 w 2307108"/>
                    <a:gd name="connsiteY3" fmla="*/ 788633 h 1308262"/>
                    <a:gd name="connsiteX4" fmla="*/ 1272440 w 2307108"/>
                    <a:gd name="connsiteY4" fmla="*/ 897490 h 1308262"/>
                    <a:gd name="connsiteX5" fmla="*/ 1849383 w 2307108"/>
                    <a:gd name="connsiteY5" fmla="*/ 603576 h 1308262"/>
                    <a:gd name="connsiteX6" fmla="*/ 2273925 w 2307108"/>
                    <a:gd name="connsiteY6" fmla="*/ 4862 h 1308262"/>
                    <a:gd name="connsiteX7" fmla="*/ 2280614 w 2307108"/>
                    <a:gd name="connsiteY7" fmla="*/ 1308262 h 1308262"/>
                    <a:gd name="connsiteX0" fmla="*/ 9697 w 2287763"/>
                    <a:gd name="connsiteY0" fmla="*/ 1295400 h 1303400"/>
                    <a:gd name="connsiteX1" fmla="*/ 42353 w 2287763"/>
                    <a:gd name="connsiteY1" fmla="*/ 1045028 h 1303400"/>
                    <a:gd name="connsiteX2" fmla="*/ 151211 w 2287763"/>
                    <a:gd name="connsiteY2" fmla="*/ 903514 h 1303400"/>
                    <a:gd name="connsiteX3" fmla="*/ 662840 w 2287763"/>
                    <a:gd name="connsiteY3" fmla="*/ 783771 h 1303400"/>
                    <a:gd name="connsiteX4" fmla="*/ 1272440 w 2287763"/>
                    <a:gd name="connsiteY4" fmla="*/ 892628 h 1303400"/>
                    <a:gd name="connsiteX5" fmla="*/ 1849383 w 2287763"/>
                    <a:gd name="connsiteY5" fmla="*/ 598714 h 1303400"/>
                    <a:gd name="connsiteX6" fmla="*/ 2273925 w 2287763"/>
                    <a:gd name="connsiteY6" fmla="*/ 0 h 1303400"/>
                    <a:gd name="connsiteX7" fmla="*/ 2280614 w 2287763"/>
                    <a:gd name="connsiteY7" fmla="*/ 1303400 h 1303400"/>
                    <a:gd name="connsiteX0" fmla="*/ 9697 w 2295632"/>
                    <a:gd name="connsiteY0" fmla="*/ 1295400 h 1303400"/>
                    <a:gd name="connsiteX1" fmla="*/ 42353 w 2295632"/>
                    <a:gd name="connsiteY1" fmla="*/ 1045028 h 1303400"/>
                    <a:gd name="connsiteX2" fmla="*/ 151211 w 2295632"/>
                    <a:gd name="connsiteY2" fmla="*/ 903514 h 1303400"/>
                    <a:gd name="connsiteX3" fmla="*/ 662840 w 2295632"/>
                    <a:gd name="connsiteY3" fmla="*/ 783771 h 1303400"/>
                    <a:gd name="connsiteX4" fmla="*/ 1272440 w 2295632"/>
                    <a:gd name="connsiteY4" fmla="*/ 892628 h 1303400"/>
                    <a:gd name="connsiteX5" fmla="*/ 1849383 w 2295632"/>
                    <a:gd name="connsiteY5" fmla="*/ 598714 h 1303400"/>
                    <a:gd name="connsiteX6" fmla="*/ 2284942 w 2295632"/>
                    <a:gd name="connsiteY6" fmla="*/ 0 h 1303400"/>
                    <a:gd name="connsiteX7" fmla="*/ 2280614 w 2295632"/>
                    <a:gd name="connsiteY7" fmla="*/ 1303400 h 1303400"/>
                    <a:gd name="connsiteX0" fmla="*/ 9697 w 2295632"/>
                    <a:gd name="connsiteY0" fmla="*/ 1295400 h 1303400"/>
                    <a:gd name="connsiteX1" fmla="*/ 42353 w 2295632"/>
                    <a:gd name="connsiteY1" fmla="*/ 1045028 h 1303400"/>
                    <a:gd name="connsiteX2" fmla="*/ 151211 w 2295632"/>
                    <a:gd name="connsiteY2" fmla="*/ 903514 h 1303400"/>
                    <a:gd name="connsiteX3" fmla="*/ 662840 w 2295632"/>
                    <a:gd name="connsiteY3" fmla="*/ 783771 h 1303400"/>
                    <a:gd name="connsiteX4" fmla="*/ 1272440 w 2295632"/>
                    <a:gd name="connsiteY4" fmla="*/ 892628 h 1303400"/>
                    <a:gd name="connsiteX5" fmla="*/ 1849383 w 2295632"/>
                    <a:gd name="connsiteY5" fmla="*/ 598714 h 1303400"/>
                    <a:gd name="connsiteX6" fmla="*/ 2284942 w 2295632"/>
                    <a:gd name="connsiteY6" fmla="*/ 0 h 1303400"/>
                    <a:gd name="connsiteX7" fmla="*/ 2280614 w 2295632"/>
                    <a:gd name="connsiteY7" fmla="*/ 1303400 h 1303400"/>
                    <a:gd name="connsiteX0" fmla="*/ 9697 w 2284942"/>
                    <a:gd name="connsiteY0" fmla="*/ 1295400 h 1303400"/>
                    <a:gd name="connsiteX1" fmla="*/ 42353 w 2284942"/>
                    <a:gd name="connsiteY1" fmla="*/ 1045028 h 1303400"/>
                    <a:gd name="connsiteX2" fmla="*/ 151211 w 2284942"/>
                    <a:gd name="connsiteY2" fmla="*/ 903514 h 1303400"/>
                    <a:gd name="connsiteX3" fmla="*/ 662840 w 2284942"/>
                    <a:gd name="connsiteY3" fmla="*/ 783771 h 1303400"/>
                    <a:gd name="connsiteX4" fmla="*/ 1272440 w 2284942"/>
                    <a:gd name="connsiteY4" fmla="*/ 892628 h 1303400"/>
                    <a:gd name="connsiteX5" fmla="*/ 1849383 w 2284942"/>
                    <a:gd name="connsiteY5" fmla="*/ 598714 h 1303400"/>
                    <a:gd name="connsiteX6" fmla="*/ 2284942 w 2284942"/>
                    <a:gd name="connsiteY6" fmla="*/ 0 h 1303400"/>
                    <a:gd name="connsiteX7" fmla="*/ 2280614 w 2284942"/>
                    <a:gd name="connsiteY7" fmla="*/ 1303400 h 1303400"/>
                    <a:gd name="connsiteX0" fmla="*/ 9697 w 2284942"/>
                    <a:gd name="connsiteY0" fmla="*/ 1295400 h 1303400"/>
                    <a:gd name="connsiteX1" fmla="*/ 42353 w 2284942"/>
                    <a:gd name="connsiteY1" fmla="*/ 1045028 h 1303400"/>
                    <a:gd name="connsiteX2" fmla="*/ 151211 w 2284942"/>
                    <a:gd name="connsiteY2" fmla="*/ 903514 h 1303400"/>
                    <a:gd name="connsiteX3" fmla="*/ 662840 w 2284942"/>
                    <a:gd name="connsiteY3" fmla="*/ 783771 h 1303400"/>
                    <a:gd name="connsiteX4" fmla="*/ 1272440 w 2284942"/>
                    <a:gd name="connsiteY4" fmla="*/ 892628 h 1303400"/>
                    <a:gd name="connsiteX5" fmla="*/ 1849383 w 2284942"/>
                    <a:gd name="connsiteY5" fmla="*/ 598714 h 1303400"/>
                    <a:gd name="connsiteX6" fmla="*/ 2284942 w 2284942"/>
                    <a:gd name="connsiteY6" fmla="*/ 0 h 1303400"/>
                    <a:gd name="connsiteX7" fmla="*/ 2280614 w 2284942"/>
                    <a:gd name="connsiteY7" fmla="*/ 1303400 h 1303400"/>
                    <a:gd name="connsiteX8" fmla="*/ 9697 w 2284942"/>
                    <a:gd name="connsiteY8" fmla="*/ 1295400 h 130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84942" h="1303400">
                      <a:moveTo>
                        <a:pt x="9697" y="1295400"/>
                      </a:moveTo>
                      <a:cubicBezTo>
                        <a:pt x="-17518" y="1196521"/>
                        <a:pt x="18767" y="1110342"/>
                        <a:pt x="42353" y="1045028"/>
                      </a:cubicBezTo>
                      <a:cubicBezTo>
                        <a:pt x="65939" y="979714"/>
                        <a:pt x="47797" y="947057"/>
                        <a:pt x="151211" y="903514"/>
                      </a:cubicBezTo>
                      <a:cubicBezTo>
                        <a:pt x="254625" y="859971"/>
                        <a:pt x="475969" y="785585"/>
                        <a:pt x="662840" y="783771"/>
                      </a:cubicBezTo>
                      <a:cubicBezTo>
                        <a:pt x="849712" y="781957"/>
                        <a:pt x="1074683" y="923471"/>
                        <a:pt x="1272440" y="892628"/>
                      </a:cubicBezTo>
                      <a:cubicBezTo>
                        <a:pt x="1470197" y="861785"/>
                        <a:pt x="1680633" y="747485"/>
                        <a:pt x="1849383" y="598714"/>
                      </a:cubicBezTo>
                      <a:cubicBezTo>
                        <a:pt x="2018133" y="449943"/>
                        <a:pt x="2156128" y="224971"/>
                        <a:pt x="2284942" y="0"/>
                      </a:cubicBezTo>
                      <a:cubicBezTo>
                        <a:pt x="2283499" y="434467"/>
                        <a:pt x="2282057" y="868933"/>
                        <a:pt x="2280614" y="1303400"/>
                      </a:cubicBezTo>
                      <a:lnTo>
                        <a:pt x="9697" y="1295400"/>
                      </a:lnTo>
                      <a:close/>
                    </a:path>
                  </a:pathLst>
                </a:custGeom>
                <a:pattFill prst="wdUpDiag">
                  <a:fgClr>
                    <a:schemeClr val="accent2"/>
                  </a:fgClr>
                  <a:bgClr>
                    <a:schemeClr val="bg1"/>
                  </a:bgClr>
                </a:patt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674F726C-59F2-4525-8F71-91DDF45DA1E6}"/>
                    </a:ext>
                  </a:extLst>
                </p:cNvPr>
                <p:cNvSpPr txBox="1"/>
                <p:nvPr/>
              </p:nvSpPr>
              <p:spPr>
                <a:xfrm>
                  <a:off x="9228146" y="1215391"/>
                  <a:ext cx="886795" cy="3987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3000m</a:t>
                  </a:r>
                </a:p>
              </p:txBody>
            </p:sp>
            <p:sp>
              <p:nvSpPr>
                <p:cNvPr id="46" name="Textfeld 45">
                  <a:extLst>
                    <a:ext uri="{FF2B5EF4-FFF2-40B4-BE49-F238E27FC236}">
                      <a16:creationId xmlns:a16="http://schemas.microsoft.com/office/drawing/2014/main" id="{AD57A7AB-B5C5-4434-9B42-37A75DA7B780}"/>
                    </a:ext>
                  </a:extLst>
                </p:cNvPr>
                <p:cNvSpPr txBox="1"/>
                <p:nvPr/>
              </p:nvSpPr>
              <p:spPr>
                <a:xfrm>
                  <a:off x="6848209" y="2139666"/>
                  <a:ext cx="886795" cy="3987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1000m</a:t>
                  </a:r>
                </a:p>
              </p:txBody>
            </p:sp>
            <p:sp>
              <p:nvSpPr>
                <p:cNvPr id="47" name="Rechteck 46">
                  <a:extLst>
                    <a:ext uri="{FF2B5EF4-FFF2-40B4-BE49-F238E27FC236}">
                      <a16:creationId xmlns:a16="http://schemas.microsoft.com/office/drawing/2014/main" id="{44FB42A3-B554-414A-97B1-EB738DDB8E77}"/>
                    </a:ext>
                  </a:extLst>
                </p:cNvPr>
                <p:cNvSpPr/>
                <p:nvPr/>
              </p:nvSpPr>
              <p:spPr>
                <a:xfrm>
                  <a:off x="5973687" y="2869508"/>
                  <a:ext cx="1767635" cy="88186"/>
                </a:xfrm>
                <a:prstGeom prst="rect">
                  <a:avLst/>
                </a:prstGeom>
                <a:pattFill prst="zigZag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48" name="Textfeld 47">
                  <a:extLst>
                    <a:ext uri="{FF2B5EF4-FFF2-40B4-BE49-F238E27FC236}">
                      <a16:creationId xmlns:a16="http://schemas.microsoft.com/office/drawing/2014/main" id="{4F48E9E6-AE30-4EA9-8ECF-EED53EC8C558}"/>
                    </a:ext>
                  </a:extLst>
                </p:cNvPr>
                <p:cNvSpPr txBox="1"/>
                <p:nvPr/>
              </p:nvSpPr>
              <p:spPr>
                <a:xfrm>
                  <a:off x="6187796" y="2969559"/>
                  <a:ext cx="831788" cy="3987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Pacific</a:t>
                  </a:r>
                </a:p>
              </p:txBody>
            </p:sp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DBA30719-14A9-4040-A13B-8CE5948CF38F}"/>
                    </a:ext>
                  </a:extLst>
                </p:cNvPr>
                <p:cNvSpPr txBox="1"/>
                <p:nvPr/>
              </p:nvSpPr>
              <p:spPr>
                <a:xfrm>
                  <a:off x="7332855" y="2969559"/>
                  <a:ext cx="1286195" cy="3987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Coastal cliff</a:t>
                  </a:r>
                </a:p>
              </p:txBody>
            </p:sp>
            <p:sp>
              <p:nvSpPr>
                <p:cNvPr id="50" name="Textfeld 49">
                  <a:extLst>
                    <a:ext uri="{FF2B5EF4-FFF2-40B4-BE49-F238E27FC236}">
                      <a16:creationId xmlns:a16="http://schemas.microsoft.com/office/drawing/2014/main" id="{0EEE08BF-01A8-44E3-8BFF-A9EE9583A7D9}"/>
                    </a:ext>
                  </a:extLst>
                </p:cNvPr>
                <p:cNvSpPr txBox="1"/>
                <p:nvPr/>
              </p:nvSpPr>
              <p:spPr>
                <a:xfrm>
                  <a:off x="9279867" y="2964181"/>
                  <a:ext cx="815980" cy="3987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Andes</a:t>
                  </a:r>
                </a:p>
              </p:txBody>
            </p:sp>
          </p:grpSp>
          <p:sp>
            <p:nvSpPr>
              <p:cNvPr id="36" name="Freihandform 13">
                <a:extLst>
                  <a:ext uri="{FF2B5EF4-FFF2-40B4-BE49-F238E27FC236}">
                    <a16:creationId xmlns:a16="http://schemas.microsoft.com/office/drawing/2014/main" id="{822F625B-4088-4CCE-B160-B25510E3C579}"/>
                  </a:ext>
                </a:extLst>
              </p:cNvPr>
              <p:cNvSpPr/>
              <p:nvPr/>
            </p:nvSpPr>
            <p:spPr>
              <a:xfrm>
                <a:off x="5970528" y="5231328"/>
                <a:ext cx="2131591" cy="140199"/>
              </a:xfrm>
              <a:custGeom>
                <a:avLst/>
                <a:gdLst>
                  <a:gd name="connsiteX0" fmla="*/ 363557 w 2573547"/>
                  <a:gd name="connsiteY0" fmla="*/ 36751 h 436122"/>
                  <a:gd name="connsiteX1" fmla="*/ 1057620 w 2573547"/>
                  <a:gd name="connsiteY1" fmla="*/ 3701 h 436122"/>
                  <a:gd name="connsiteX2" fmla="*/ 1652531 w 2573547"/>
                  <a:gd name="connsiteY2" fmla="*/ 113869 h 436122"/>
                  <a:gd name="connsiteX3" fmla="*/ 2390661 w 2573547"/>
                  <a:gd name="connsiteY3" fmla="*/ 14718 h 436122"/>
                  <a:gd name="connsiteX4" fmla="*/ 2522863 w 2573547"/>
                  <a:gd name="connsiteY4" fmla="*/ 257089 h 436122"/>
                  <a:gd name="connsiteX5" fmla="*/ 1685581 w 2573547"/>
                  <a:gd name="connsiteY5" fmla="*/ 433359 h 436122"/>
                  <a:gd name="connsiteX6" fmla="*/ 859316 w 2573547"/>
                  <a:gd name="connsiteY6" fmla="*/ 367257 h 436122"/>
                  <a:gd name="connsiteX7" fmla="*/ 220338 w 2573547"/>
                  <a:gd name="connsiteY7" fmla="*/ 400308 h 436122"/>
                  <a:gd name="connsiteX8" fmla="*/ 0 w 2573547"/>
                  <a:gd name="connsiteY8" fmla="*/ 224038 h 436122"/>
                  <a:gd name="connsiteX0" fmla="*/ 363557 w 2573547"/>
                  <a:gd name="connsiteY0" fmla="*/ 36751 h 436122"/>
                  <a:gd name="connsiteX1" fmla="*/ 1057620 w 2573547"/>
                  <a:gd name="connsiteY1" fmla="*/ 3701 h 436122"/>
                  <a:gd name="connsiteX2" fmla="*/ 1652531 w 2573547"/>
                  <a:gd name="connsiteY2" fmla="*/ 113869 h 436122"/>
                  <a:gd name="connsiteX3" fmla="*/ 2390661 w 2573547"/>
                  <a:gd name="connsiteY3" fmla="*/ 14718 h 436122"/>
                  <a:gd name="connsiteX4" fmla="*/ 2522863 w 2573547"/>
                  <a:gd name="connsiteY4" fmla="*/ 257089 h 436122"/>
                  <a:gd name="connsiteX5" fmla="*/ 1685581 w 2573547"/>
                  <a:gd name="connsiteY5" fmla="*/ 433359 h 436122"/>
                  <a:gd name="connsiteX6" fmla="*/ 859316 w 2573547"/>
                  <a:gd name="connsiteY6" fmla="*/ 367257 h 436122"/>
                  <a:gd name="connsiteX7" fmla="*/ 220338 w 2573547"/>
                  <a:gd name="connsiteY7" fmla="*/ 400308 h 436122"/>
                  <a:gd name="connsiteX8" fmla="*/ 0 w 2573547"/>
                  <a:gd name="connsiteY8" fmla="*/ 224038 h 436122"/>
                  <a:gd name="connsiteX9" fmla="*/ 363557 w 2573547"/>
                  <a:gd name="connsiteY9" fmla="*/ 36751 h 436122"/>
                  <a:gd name="connsiteX0" fmla="*/ 363557 w 2573547"/>
                  <a:gd name="connsiteY0" fmla="*/ 36751 h 523870"/>
                  <a:gd name="connsiteX1" fmla="*/ 1057620 w 2573547"/>
                  <a:gd name="connsiteY1" fmla="*/ 3701 h 523870"/>
                  <a:gd name="connsiteX2" fmla="*/ 1652531 w 2573547"/>
                  <a:gd name="connsiteY2" fmla="*/ 113869 h 523870"/>
                  <a:gd name="connsiteX3" fmla="*/ 2390661 w 2573547"/>
                  <a:gd name="connsiteY3" fmla="*/ 14718 h 523870"/>
                  <a:gd name="connsiteX4" fmla="*/ 2522863 w 2573547"/>
                  <a:gd name="connsiteY4" fmla="*/ 257089 h 523870"/>
                  <a:gd name="connsiteX5" fmla="*/ 1685581 w 2573547"/>
                  <a:gd name="connsiteY5" fmla="*/ 433359 h 523870"/>
                  <a:gd name="connsiteX6" fmla="*/ 859316 w 2573547"/>
                  <a:gd name="connsiteY6" fmla="*/ 367257 h 523870"/>
                  <a:gd name="connsiteX7" fmla="*/ 716097 w 2573547"/>
                  <a:gd name="connsiteY7" fmla="*/ 521493 h 523870"/>
                  <a:gd name="connsiteX8" fmla="*/ 0 w 2573547"/>
                  <a:gd name="connsiteY8" fmla="*/ 224038 h 523870"/>
                  <a:gd name="connsiteX9" fmla="*/ 363557 w 2573547"/>
                  <a:gd name="connsiteY9" fmla="*/ 36751 h 523870"/>
                  <a:gd name="connsiteX0" fmla="*/ 143219 w 2353209"/>
                  <a:gd name="connsiteY0" fmla="*/ 36751 h 521528"/>
                  <a:gd name="connsiteX1" fmla="*/ 837282 w 2353209"/>
                  <a:gd name="connsiteY1" fmla="*/ 3701 h 521528"/>
                  <a:gd name="connsiteX2" fmla="*/ 1432193 w 2353209"/>
                  <a:gd name="connsiteY2" fmla="*/ 113869 h 521528"/>
                  <a:gd name="connsiteX3" fmla="*/ 2170323 w 2353209"/>
                  <a:gd name="connsiteY3" fmla="*/ 14718 h 521528"/>
                  <a:gd name="connsiteX4" fmla="*/ 2302525 w 2353209"/>
                  <a:gd name="connsiteY4" fmla="*/ 257089 h 521528"/>
                  <a:gd name="connsiteX5" fmla="*/ 1465243 w 2353209"/>
                  <a:gd name="connsiteY5" fmla="*/ 433359 h 521528"/>
                  <a:gd name="connsiteX6" fmla="*/ 638978 w 2353209"/>
                  <a:gd name="connsiteY6" fmla="*/ 367257 h 521528"/>
                  <a:gd name="connsiteX7" fmla="*/ 495759 w 2353209"/>
                  <a:gd name="connsiteY7" fmla="*/ 521493 h 521528"/>
                  <a:gd name="connsiteX8" fmla="*/ 0 w 2353209"/>
                  <a:gd name="connsiteY8" fmla="*/ 378274 h 521528"/>
                  <a:gd name="connsiteX9" fmla="*/ 143219 w 2353209"/>
                  <a:gd name="connsiteY9" fmla="*/ 36751 h 521528"/>
                  <a:gd name="connsiteX0" fmla="*/ 33051 w 2353209"/>
                  <a:gd name="connsiteY0" fmla="*/ 28103 h 523897"/>
                  <a:gd name="connsiteX1" fmla="*/ 837282 w 2353209"/>
                  <a:gd name="connsiteY1" fmla="*/ 6070 h 523897"/>
                  <a:gd name="connsiteX2" fmla="*/ 1432193 w 2353209"/>
                  <a:gd name="connsiteY2" fmla="*/ 116238 h 523897"/>
                  <a:gd name="connsiteX3" fmla="*/ 2170323 w 2353209"/>
                  <a:gd name="connsiteY3" fmla="*/ 17087 h 523897"/>
                  <a:gd name="connsiteX4" fmla="*/ 2302525 w 2353209"/>
                  <a:gd name="connsiteY4" fmla="*/ 259458 h 523897"/>
                  <a:gd name="connsiteX5" fmla="*/ 1465243 w 2353209"/>
                  <a:gd name="connsiteY5" fmla="*/ 435728 h 523897"/>
                  <a:gd name="connsiteX6" fmla="*/ 638978 w 2353209"/>
                  <a:gd name="connsiteY6" fmla="*/ 369626 h 523897"/>
                  <a:gd name="connsiteX7" fmla="*/ 495759 w 2353209"/>
                  <a:gd name="connsiteY7" fmla="*/ 523862 h 523897"/>
                  <a:gd name="connsiteX8" fmla="*/ 0 w 2353209"/>
                  <a:gd name="connsiteY8" fmla="*/ 380643 h 523897"/>
                  <a:gd name="connsiteX9" fmla="*/ 33051 w 2353209"/>
                  <a:gd name="connsiteY9" fmla="*/ 28103 h 523897"/>
                  <a:gd name="connsiteX0" fmla="*/ 33051 w 2352515"/>
                  <a:gd name="connsiteY0" fmla="*/ 22857 h 518651"/>
                  <a:gd name="connsiteX1" fmla="*/ 837282 w 2352515"/>
                  <a:gd name="connsiteY1" fmla="*/ 824 h 518651"/>
                  <a:gd name="connsiteX2" fmla="*/ 1454227 w 2352515"/>
                  <a:gd name="connsiteY2" fmla="*/ 33874 h 518651"/>
                  <a:gd name="connsiteX3" fmla="*/ 2170323 w 2352515"/>
                  <a:gd name="connsiteY3" fmla="*/ 11841 h 518651"/>
                  <a:gd name="connsiteX4" fmla="*/ 2302525 w 2352515"/>
                  <a:gd name="connsiteY4" fmla="*/ 254212 h 518651"/>
                  <a:gd name="connsiteX5" fmla="*/ 1465243 w 2352515"/>
                  <a:gd name="connsiteY5" fmla="*/ 430482 h 518651"/>
                  <a:gd name="connsiteX6" fmla="*/ 638978 w 2352515"/>
                  <a:gd name="connsiteY6" fmla="*/ 364380 h 518651"/>
                  <a:gd name="connsiteX7" fmla="*/ 495759 w 2352515"/>
                  <a:gd name="connsiteY7" fmla="*/ 518616 h 518651"/>
                  <a:gd name="connsiteX8" fmla="*/ 0 w 2352515"/>
                  <a:gd name="connsiteY8" fmla="*/ 375397 h 518651"/>
                  <a:gd name="connsiteX9" fmla="*/ 33051 w 2352515"/>
                  <a:gd name="connsiteY9" fmla="*/ 22857 h 518651"/>
                  <a:gd name="connsiteX0" fmla="*/ 33051 w 2352515"/>
                  <a:gd name="connsiteY0" fmla="*/ 23090 h 518884"/>
                  <a:gd name="connsiteX1" fmla="*/ 837282 w 2352515"/>
                  <a:gd name="connsiteY1" fmla="*/ 12074 h 518884"/>
                  <a:gd name="connsiteX2" fmla="*/ 1454227 w 2352515"/>
                  <a:gd name="connsiteY2" fmla="*/ 34107 h 518884"/>
                  <a:gd name="connsiteX3" fmla="*/ 2170323 w 2352515"/>
                  <a:gd name="connsiteY3" fmla="*/ 12074 h 518884"/>
                  <a:gd name="connsiteX4" fmla="*/ 2302525 w 2352515"/>
                  <a:gd name="connsiteY4" fmla="*/ 254445 h 518884"/>
                  <a:gd name="connsiteX5" fmla="*/ 1465243 w 2352515"/>
                  <a:gd name="connsiteY5" fmla="*/ 430715 h 518884"/>
                  <a:gd name="connsiteX6" fmla="*/ 638978 w 2352515"/>
                  <a:gd name="connsiteY6" fmla="*/ 364613 h 518884"/>
                  <a:gd name="connsiteX7" fmla="*/ 495759 w 2352515"/>
                  <a:gd name="connsiteY7" fmla="*/ 518849 h 518884"/>
                  <a:gd name="connsiteX8" fmla="*/ 0 w 2352515"/>
                  <a:gd name="connsiteY8" fmla="*/ 375630 h 518884"/>
                  <a:gd name="connsiteX9" fmla="*/ 33051 w 2352515"/>
                  <a:gd name="connsiteY9" fmla="*/ 23090 h 518884"/>
                  <a:gd name="connsiteX0" fmla="*/ 33051 w 2572872"/>
                  <a:gd name="connsiteY0" fmla="*/ 42938 h 538732"/>
                  <a:gd name="connsiteX1" fmla="*/ 837282 w 2572872"/>
                  <a:gd name="connsiteY1" fmla="*/ 31922 h 538732"/>
                  <a:gd name="connsiteX2" fmla="*/ 1454227 w 2572872"/>
                  <a:gd name="connsiteY2" fmla="*/ 53955 h 538732"/>
                  <a:gd name="connsiteX3" fmla="*/ 2522863 w 2572872"/>
                  <a:gd name="connsiteY3" fmla="*/ 9888 h 538732"/>
                  <a:gd name="connsiteX4" fmla="*/ 2302525 w 2572872"/>
                  <a:gd name="connsiteY4" fmla="*/ 274293 h 538732"/>
                  <a:gd name="connsiteX5" fmla="*/ 1465243 w 2572872"/>
                  <a:gd name="connsiteY5" fmla="*/ 450563 h 538732"/>
                  <a:gd name="connsiteX6" fmla="*/ 638978 w 2572872"/>
                  <a:gd name="connsiteY6" fmla="*/ 384461 h 538732"/>
                  <a:gd name="connsiteX7" fmla="*/ 495759 w 2572872"/>
                  <a:gd name="connsiteY7" fmla="*/ 538697 h 538732"/>
                  <a:gd name="connsiteX8" fmla="*/ 0 w 2572872"/>
                  <a:gd name="connsiteY8" fmla="*/ 395478 h 538732"/>
                  <a:gd name="connsiteX9" fmla="*/ 33051 w 2572872"/>
                  <a:gd name="connsiteY9" fmla="*/ 42938 h 538732"/>
                  <a:gd name="connsiteX0" fmla="*/ 33051 w 2549119"/>
                  <a:gd name="connsiteY0" fmla="*/ 40909 h 536703"/>
                  <a:gd name="connsiteX1" fmla="*/ 837282 w 2549119"/>
                  <a:gd name="connsiteY1" fmla="*/ 29893 h 536703"/>
                  <a:gd name="connsiteX2" fmla="*/ 1454227 w 2549119"/>
                  <a:gd name="connsiteY2" fmla="*/ 51926 h 536703"/>
                  <a:gd name="connsiteX3" fmla="*/ 2522863 w 2549119"/>
                  <a:gd name="connsiteY3" fmla="*/ 7859 h 536703"/>
                  <a:gd name="connsiteX4" fmla="*/ 2159306 w 2549119"/>
                  <a:gd name="connsiteY4" fmla="*/ 239214 h 536703"/>
                  <a:gd name="connsiteX5" fmla="*/ 1465243 w 2549119"/>
                  <a:gd name="connsiteY5" fmla="*/ 448534 h 536703"/>
                  <a:gd name="connsiteX6" fmla="*/ 638978 w 2549119"/>
                  <a:gd name="connsiteY6" fmla="*/ 382432 h 536703"/>
                  <a:gd name="connsiteX7" fmla="*/ 495759 w 2549119"/>
                  <a:gd name="connsiteY7" fmla="*/ 536668 h 536703"/>
                  <a:gd name="connsiteX8" fmla="*/ 0 w 2549119"/>
                  <a:gd name="connsiteY8" fmla="*/ 393449 h 536703"/>
                  <a:gd name="connsiteX9" fmla="*/ 33051 w 2549119"/>
                  <a:gd name="connsiteY9" fmla="*/ 40909 h 536703"/>
                  <a:gd name="connsiteX0" fmla="*/ 33051 w 2544847"/>
                  <a:gd name="connsiteY0" fmla="*/ 40909 h 582587"/>
                  <a:gd name="connsiteX1" fmla="*/ 837282 w 2544847"/>
                  <a:gd name="connsiteY1" fmla="*/ 29893 h 582587"/>
                  <a:gd name="connsiteX2" fmla="*/ 1454227 w 2544847"/>
                  <a:gd name="connsiteY2" fmla="*/ 51926 h 582587"/>
                  <a:gd name="connsiteX3" fmla="*/ 2522863 w 2544847"/>
                  <a:gd name="connsiteY3" fmla="*/ 7859 h 582587"/>
                  <a:gd name="connsiteX4" fmla="*/ 2159306 w 2544847"/>
                  <a:gd name="connsiteY4" fmla="*/ 239214 h 582587"/>
                  <a:gd name="connsiteX5" fmla="*/ 1961002 w 2544847"/>
                  <a:gd name="connsiteY5" fmla="*/ 580737 h 582587"/>
                  <a:gd name="connsiteX6" fmla="*/ 638978 w 2544847"/>
                  <a:gd name="connsiteY6" fmla="*/ 382432 h 582587"/>
                  <a:gd name="connsiteX7" fmla="*/ 495759 w 2544847"/>
                  <a:gd name="connsiteY7" fmla="*/ 536668 h 582587"/>
                  <a:gd name="connsiteX8" fmla="*/ 0 w 2544847"/>
                  <a:gd name="connsiteY8" fmla="*/ 393449 h 582587"/>
                  <a:gd name="connsiteX9" fmla="*/ 33051 w 2544847"/>
                  <a:gd name="connsiteY9" fmla="*/ 40909 h 582587"/>
                  <a:gd name="connsiteX0" fmla="*/ 33051 w 2552030"/>
                  <a:gd name="connsiteY0" fmla="*/ 40909 h 582587"/>
                  <a:gd name="connsiteX1" fmla="*/ 837282 w 2552030"/>
                  <a:gd name="connsiteY1" fmla="*/ 29893 h 582587"/>
                  <a:gd name="connsiteX2" fmla="*/ 1454227 w 2552030"/>
                  <a:gd name="connsiteY2" fmla="*/ 51926 h 582587"/>
                  <a:gd name="connsiteX3" fmla="*/ 2522863 w 2552030"/>
                  <a:gd name="connsiteY3" fmla="*/ 7859 h 582587"/>
                  <a:gd name="connsiteX4" fmla="*/ 2225407 w 2552030"/>
                  <a:gd name="connsiteY4" fmla="*/ 239214 h 582587"/>
                  <a:gd name="connsiteX5" fmla="*/ 1961002 w 2552030"/>
                  <a:gd name="connsiteY5" fmla="*/ 580737 h 582587"/>
                  <a:gd name="connsiteX6" fmla="*/ 638978 w 2552030"/>
                  <a:gd name="connsiteY6" fmla="*/ 382432 h 582587"/>
                  <a:gd name="connsiteX7" fmla="*/ 495759 w 2552030"/>
                  <a:gd name="connsiteY7" fmla="*/ 536668 h 582587"/>
                  <a:gd name="connsiteX8" fmla="*/ 0 w 2552030"/>
                  <a:gd name="connsiteY8" fmla="*/ 393449 h 582587"/>
                  <a:gd name="connsiteX9" fmla="*/ 33051 w 2552030"/>
                  <a:gd name="connsiteY9" fmla="*/ 40909 h 582587"/>
                  <a:gd name="connsiteX0" fmla="*/ 33051 w 2552030"/>
                  <a:gd name="connsiteY0" fmla="*/ 40909 h 599219"/>
                  <a:gd name="connsiteX1" fmla="*/ 837282 w 2552030"/>
                  <a:gd name="connsiteY1" fmla="*/ 29893 h 599219"/>
                  <a:gd name="connsiteX2" fmla="*/ 1454227 w 2552030"/>
                  <a:gd name="connsiteY2" fmla="*/ 51926 h 599219"/>
                  <a:gd name="connsiteX3" fmla="*/ 2522863 w 2552030"/>
                  <a:gd name="connsiteY3" fmla="*/ 7859 h 599219"/>
                  <a:gd name="connsiteX4" fmla="*/ 2225407 w 2552030"/>
                  <a:gd name="connsiteY4" fmla="*/ 239214 h 599219"/>
                  <a:gd name="connsiteX5" fmla="*/ 1961002 w 2552030"/>
                  <a:gd name="connsiteY5" fmla="*/ 580737 h 599219"/>
                  <a:gd name="connsiteX6" fmla="*/ 495759 w 2552030"/>
                  <a:gd name="connsiteY6" fmla="*/ 536668 h 599219"/>
                  <a:gd name="connsiteX7" fmla="*/ 0 w 2552030"/>
                  <a:gd name="connsiteY7" fmla="*/ 393449 h 599219"/>
                  <a:gd name="connsiteX8" fmla="*/ 33051 w 2552030"/>
                  <a:gd name="connsiteY8" fmla="*/ 40909 h 599219"/>
                  <a:gd name="connsiteX0" fmla="*/ 0 w 2574063"/>
                  <a:gd name="connsiteY0" fmla="*/ 40909 h 599219"/>
                  <a:gd name="connsiteX1" fmla="*/ 859315 w 2574063"/>
                  <a:gd name="connsiteY1" fmla="*/ 29893 h 599219"/>
                  <a:gd name="connsiteX2" fmla="*/ 1476260 w 2574063"/>
                  <a:gd name="connsiteY2" fmla="*/ 51926 h 599219"/>
                  <a:gd name="connsiteX3" fmla="*/ 2544896 w 2574063"/>
                  <a:gd name="connsiteY3" fmla="*/ 7859 h 599219"/>
                  <a:gd name="connsiteX4" fmla="*/ 2247440 w 2574063"/>
                  <a:gd name="connsiteY4" fmla="*/ 239214 h 599219"/>
                  <a:gd name="connsiteX5" fmla="*/ 1983035 w 2574063"/>
                  <a:gd name="connsiteY5" fmla="*/ 580737 h 599219"/>
                  <a:gd name="connsiteX6" fmla="*/ 517792 w 2574063"/>
                  <a:gd name="connsiteY6" fmla="*/ 536668 h 599219"/>
                  <a:gd name="connsiteX7" fmla="*/ 22033 w 2574063"/>
                  <a:gd name="connsiteY7" fmla="*/ 393449 h 599219"/>
                  <a:gd name="connsiteX8" fmla="*/ 0 w 2574063"/>
                  <a:gd name="connsiteY8" fmla="*/ 40909 h 599219"/>
                  <a:gd name="connsiteX0" fmla="*/ 11018 w 2552030"/>
                  <a:gd name="connsiteY0" fmla="*/ 40909 h 599219"/>
                  <a:gd name="connsiteX1" fmla="*/ 837282 w 2552030"/>
                  <a:gd name="connsiteY1" fmla="*/ 29893 h 599219"/>
                  <a:gd name="connsiteX2" fmla="*/ 1454227 w 2552030"/>
                  <a:gd name="connsiteY2" fmla="*/ 51926 h 599219"/>
                  <a:gd name="connsiteX3" fmla="*/ 2522863 w 2552030"/>
                  <a:gd name="connsiteY3" fmla="*/ 7859 h 599219"/>
                  <a:gd name="connsiteX4" fmla="*/ 2225407 w 2552030"/>
                  <a:gd name="connsiteY4" fmla="*/ 239214 h 599219"/>
                  <a:gd name="connsiteX5" fmla="*/ 1961002 w 2552030"/>
                  <a:gd name="connsiteY5" fmla="*/ 580737 h 599219"/>
                  <a:gd name="connsiteX6" fmla="*/ 495759 w 2552030"/>
                  <a:gd name="connsiteY6" fmla="*/ 536668 h 599219"/>
                  <a:gd name="connsiteX7" fmla="*/ 0 w 2552030"/>
                  <a:gd name="connsiteY7" fmla="*/ 393449 h 599219"/>
                  <a:gd name="connsiteX8" fmla="*/ 11018 w 2552030"/>
                  <a:gd name="connsiteY8" fmla="*/ 40909 h 599219"/>
                  <a:gd name="connsiteX0" fmla="*/ 11018 w 2552030"/>
                  <a:gd name="connsiteY0" fmla="*/ 40909 h 596015"/>
                  <a:gd name="connsiteX1" fmla="*/ 837282 w 2552030"/>
                  <a:gd name="connsiteY1" fmla="*/ 29893 h 596015"/>
                  <a:gd name="connsiteX2" fmla="*/ 1454227 w 2552030"/>
                  <a:gd name="connsiteY2" fmla="*/ 51926 h 596015"/>
                  <a:gd name="connsiteX3" fmla="*/ 2522863 w 2552030"/>
                  <a:gd name="connsiteY3" fmla="*/ 7859 h 596015"/>
                  <a:gd name="connsiteX4" fmla="*/ 2225407 w 2552030"/>
                  <a:gd name="connsiteY4" fmla="*/ 239214 h 596015"/>
                  <a:gd name="connsiteX5" fmla="*/ 1961002 w 2552030"/>
                  <a:gd name="connsiteY5" fmla="*/ 580737 h 596015"/>
                  <a:gd name="connsiteX6" fmla="*/ 495759 w 2552030"/>
                  <a:gd name="connsiteY6" fmla="*/ 536668 h 596015"/>
                  <a:gd name="connsiteX7" fmla="*/ 0 w 2552030"/>
                  <a:gd name="connsiteY7" fmla="*/ 536668 h 596015"/>
                  <a:gd name="connsiteX8" fmla="*/ 11018 w 2552030"/>
                  <a:gd name="connsiteY8" fmla="*/ 40909 h 596015"/>
                  <a:gd name="connsiteX0" fmla="*/ 11018 w 2567154"/>
                  <a:gd name="connsiteY0" fmla="*/ 41575 h 595944"/>
                  <a:gd name="connsiteX1" fmla="*/ 837282 w 2567154"/>
                  <a:gd name="connsiteY1" fmla="*/ 30559 h 595944"/>
                  <a:gd name="connsiteX2" fmla="*/ 1454227 w 2567154"/>
                  <a:gd name="connsiteY2" fmla="*/ 52592 h 595944"/>
                  <a:gd name="connsiteX3" fmla="*/ 2522863 w 2567154"/>
                  <a:gd name="connsiteY3" fmla="*/ 8525 h 595944"/>
                  <a:gd name="connsiteX4" fmla="*/ 2324559 w 2567154"/>
                  <a:gd name="connsiteY4" fmla="*/ 250897 h 595944"/>
                  <a:gd name="connsiteX5" fmla="*/ 1961002 w 2567154"/>
                  <a:gd name="connsiteY5" fmla="*/ 581403 h 595944"/>
                  <a:gd name="connsiteX6" fmla="*/ 495759 w 2567154"/>
                  <a:gd name="connsiteY6" fmla="*/ 537334 h 595944"/>
                  <a:gd name="connsiteX7" fmla="*/ 0 w 2567154"/>
                  <a:gd name="connsiteY7" fmla="*/ 537334 h 595944"/>
                  <a:gd name="connsiteX8" fmla="*/ 11018 w 2567154"/>
                  <a:gd name="connsiteY8" fmla="*/ 41575 h 595944"/>
                  <a:gd name="connsiteX0" fmla="*/ 635 w 2574042"/>
                  <a:gd name="connsiteY0" fmla="*/ 41574 h 595944"/>
                  <a:gd name="connsiteX1" fmla="*/ 844170 w 2574042"/>
                  <a:gd name="connsiteY1" fmla="*/ 30559 h 595944"/>
                  <a:gd name="connsiteX2" fmla="*/ 1461115 w 2574042"/>
                  <a:gd name="connsiteY2" fmla="*/ 52592 h 595944"/>
                  <a:gd name="connsiteX3" fmla="*/ 2529751 w 2574042"/>
                  <a:gd name="connsiteY3" fmla="*/ 8525 h 595944"/>
                  <a:gd name="connsiteX4" fmla="*/ 2331447 w 2574042"/>
                  <a:gd name="connsiteY4" fmla="*/ 250897 h 595944"/>
                  <a:gd name="connsiteX5" fmla="*/ 1967890 w 2574042"/>
                  <a:gd name="connsiteY5" fmla="*/ 581403 h 595944"/>
                  <a:gd name="connsiteX6" fmla="*/ 502647 w 2574042"/>
                  <a:gd name="connsiteY6" fmla="*/ 537334 h 595944"/>
                  <a:gd name="connsiteX7" fmla="*/ 6888 w 2574042"/>
                  <a:gd name="connsiteY7" fmla="*/ 537334 h 595944"/>
                  <a:gd name="connsiteX8" fmla="*/ 635 w 2574042"/>
                  <a:gd name="connsiteY8" fmla="*/ 41574 h 595944"/>
                  <a:gd name="connsiteX0" fmla="*/ 1006 w 2574413"/>
                  <a:gd name="connsiteY0" fmla="*/ 41574 h 595944"/>
                  <a:gd name="connsiteX1" fmla="*/ 844541 w 2574413"/>
                  <a:gd name="connsiteY1" fmla="*/ 30559 h 595944"/>
                  <a:gd name="connsiteX2" fmla="*/ 1461486 w 2574413"/>
                  <a:gd name="connsiteY2" fmla="*/ 52592 h 595944"/>
                  <a:gd name="connsiteX3" fmla="*/ 2530122 w 2574413"/>
                  <a:gd name="connsiteY3" fmla="*/ 8525 h 595944"/>
                  <a:gd name="connsiteX4" fmla="*/ 2331818 w 2574413"/>
                  <a:gd name="connsiteY4" fmla="*/ 250897 h 595944"/>
                  <a:gd name="connsiteX5" fmla="*/ 1968261 w 2574413"/>
                  <a:gd name="connsiteY5" fmla="*/ 581403 h 595944"/>
                  <a:gd name="connsiteX6" fmla="*/ 503018 w 2574413"/>
                  <a:gd name="connsiteY6" fmla="*/ 537334 h 595944"/>
                  <a:gd name="connsiteX7" fmla="*/ 1501 w 2574413"/>
                  <a:gd name="connsiteY7" fmla="*/ 537334 h 595944"/>
                  <a:gd name="connsiteX8" fmla="*/ 1006 w 2574413"/>
                  <a:gd name="connsiteY8" fmla="*/ 41574 h 595944"/>
                  <a:gd name="connsiteX0" fmla="*/ 1006 w 2576617"/>
                  <a:gd name="connsiteY0" fmla="*/ 50773 h 596220"/>
                  <a:gd name="connsiteX1" fmla="*/ 844541 w 2576617"/>
                  <a:gd name="connsiteY1" fmla="*/ 39758 h 596220"/>
                  <a:gd name="connsiteX2" fmla="*/ 1461486 w 2576617"/>
                  <a:gd name="connsiteY2" fmla="*/ 61791 h 596220"/>
                  <a:gd name="connsiteX3" fmla="*/ 2530122 w 2576617"/>
                  <a:gd name="connsiteY3" fmla="*/ 17724 h 596220"/>
                  <a:gd name="connsiteX4" fmla="*/ 2343331 w 2576617"/>
                  <a:gd name="connsiteY4" fmla="*/ 401870 h 596220"/>
                  <a:gd name="connsiteX5" fmla="*/ 1968261 w 2576617"/>
                  <a:gd name="connsiteY5" fmla="*/ 590602 h 596220"/>
                  <a:gd name="connsiteX6" fmla="*/ 503018 w 2576617"/>
                  <a:gd name="connsiteY6" fmla="*/ 546533 h 596220"/>
                  <a:gd name="connsiteX7" fmla="*/ 1501 w 2576617"/>
                  <a:gd name="connsiteY7" fmla="*/ 546533 h 596220"/>
                  <a:gd name="connsiteX8" fmla="*/ 1006 w 2576617"/>
                  <a:gd name="connsiteY8" fmla="*/ 50773 h 59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6617" h="596220">
                    <a:moveTo>
                      <a:pt x="1006" y="50773"/>
                    </a:moveTo>
                    <a:cubicBezTo>
                      <a:pt x="240623" y="27821"/>
                      <a:pt x="601128" y="37922"/>
                      <a:pt x="844541" y="39758"/>
                    </a:cubicBezTo>
                    <a:cubicBezTo>
                      <a:pt x="1087954" y="41594"/>
                      <a:pt x="1180556" y="65463"/>
                      <a:pt x="1461486" y="61791"/>
                    </a:cubicBezTo>
                    <a:cubicBezTo>
                      <a:pt x="1742416" y="58119"/>
                      <a:pt x="2383148" y="-38956"/>
                      <a:pt x="2530122" y="17724"/>
                    </a:cubicBezTo>
                    <a:cubicBezTo>
                      <a:pt x="2677096" y="74404"/>
                      <a:pt x="2436974" y="306390"/>
                      <a:pt x="2343331" y="401870"/>
                    </a:cubicBezTo>
                    <a:cubicBezTo>
                      <a:pt x="2249688" y="497350"/>
                      <a:pt x="2274980" y="566491"/>
                      <a:pt x="1968261" y="590602"/>
                    </a:cubicBezTo>
                    <a:cubicBezTo>
                      <a:pt x="1661542" y="614713"/>
                      <a:pt x="829852" y="553878"/>
                      <a:pt x="503018" y="546533"/>
                    </a:cubicBezTo>
                    <a:cubicBezTo>
                      <a:pt x="176184" y="539188"/>
                      <a:pt x="40060" y="622733"/>
                      <a:pt x="1501" y="546533"/>
                    </a:cubicBezTo>
                    <a:cubicBezTo>
                      <a:pt x="5174" y="381280"/>
                      <a:pt x="-2667" y="216026"/>
                      <a:pt x="1006" y="50773"/>
                    </a:cubicBezTo>
                    <a:close/>
                  </a:path>
                </a:pathLst>
              </a:custGeom>
              <a:pattFill prst="pct2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7" name="Freihandform 39">
                <a:extLst>
                  <a:ext uri="{FF2B5EF4-FFF2-40B4-BE49-F238E27FC236}">
                    <a16:creationId xmlns:a16="http://schemas.microsoft.com/office/drawing/2014/main" id="{0EB51188-5382-426F-9D4D-FB16AF15C804}"/>
                  </a:ext>
                </a:extLst>
              </p:cNvPr>
              <p:cNvSpPr/>
              <p:nvPr/>
            </p:nvSpPr>
            <p:spPr>
              <a:xfrm flipH="1">
                <a:off x="7578805" y="5119412"/>
                <a:ext cx="1044853" cy="520040"/>
              </a:xfrm>
              <a:custGeom>
                <a:avLst/>
                <a:gdLst>
                  <a:gd name="connsiteX0" fmla="*/ 1520328 w 1520328"/>
                  <a:gd name="connsiteY0" fmla="*/ 0 h 608514"/>
                  <a:gd name="connsiteX1" fmla="*/ 1333041 w 1520328"/>
                  <a:gd name="connsiteY1" fmla="*/ 286439 h 608514"/>
                  <a:gd name="connsiteX2" fmla="*/ 727113 w 1520328"/>
                  <a:gd name="connsiteY2" fmla="*/ 561860 h 608514"/>
                  <a:gd name="connsiteX3" fmla="*/ 0 w 1520328"/>
                  <a:gd name="connsiteY3" fmla="*/ 605928 h 608514"/>
                  <a:gd name="connsiteX0" fmla="*/ 1520328 w 1520328"/>
                  <a:gd name="connsiteY0" fmla="*/ 0 h 606783"/>
                  <a:gd name="connsiteX1" fmla="*/ 1421176 w 1520328"/>
                  <a:gd name="connsiteY1" fmla="*/ 396608 h 606783"/>
                  <a:gd name="connsiteX2" fmla="*/ 727113 w 1520328"/>
                  <a:gd name="connsiteY2" fmla="*/ 561860 h 606783"/>
                  <a:gd name="connsiteX3" fmla="*/ 0 w 1520328"/>
                  <a:gd name="connsiteY3" fmla="*/ 605928 h 606783"/>
                  <a:gd name="connsiteX0" fmla="*/ 1520328 w 1520328"/>
                  <a:gd name="connsiteY0" fmla="*/ 0 h 639882"/>
                  <a:gd name="connsiteX1" fmla="*/ 1421176 w 1520328"/>
                  <a:gd name="connsiteY1" fmla="*/ 396608 h 639882"/>
                  <a:gd name="connsiteX2" fmla="*/ 760164 w 1520328"/>
                  <a:gd name="connsiteY2" fmla="*/ 627961 h 639882"/>
                  <a:gd name="connsiteX3" fmla="*/ 0 w 1520328"/>
                  <a:gd name="connsiteY3" fmla="*/ 605928 h 639882"/>
                  <a:gd name="connsiteX0" fmla="*/ 1439869 w 1439869"/>
                  <a:gd name="connsiteY0" fmla="*/ 0 h 628208"/>
                  <a:gd name="connsiteX1" fmla="*/ 1340717 w 1439869"/>
                  <a:gd name="connsiteY1" fmla="*/ 396608 h 628208"/>
                  <a:gd name="connsiteX2" fmla="*/ 679705 w 1439869"/>
                  <a:gd name="connsiteY2" fmla="*/ 627961 h 628208"/>
                  <a:gd name="connsiteX3" fmla="*/ 0 w 1439869"/>
                  <a:gd name="connsiteY3" fmla="*/ 356000 h 628208"/>
                  <a:gd name="connsiteX0" fmla="*/ 1439869 w 1439869"/>
                  <a:gd name="connsiteY0" fmla="*/ 0 h 628208"/>
                  <a:gd name="connsiteX1" fmla="*/ 1340717 w 1439869"/>
                  <a:gd name="connsiteY1" fmla="*/ 396608 h 628208"/>
                  <a:gd name="connsiteX2" fmla="*/ 679705 w 1439869"/>
                  <a:gd name="connsiteY2" fmla="*/ 627961 h 628208"/>
                  <a:gd name="connsiteX3" fmla="*/ 0 w 1439869"/>
                  <a:gd name="connsiteY3" fmla="*/ 356000 h 628208"/>
                  <a:gd name="connsiteX0" fmla="*/ 1440426 w 1440426"/>
                  <a:gd name="connsiteY0" fmla="*/ 0 h 628237"/>
                  <a:gd name="connsiteX1" fmla="*/ 1341274 w 1440426"/>
                  <a:gd name="connsiteY1" fmla="*/ 396608 h 628237"/>
                  <a:gd name="connsiteX2" fmla="*/ 680262 w 1440426"/>
                  <a:gd name="connsiteY2" fmla="*/ 627961 h 628237"/>
                  <a:gd name="connsiteX3" fmla="*/ 557 w 1440426"/>
                  <a:gd name="connsiteY3" fmla="*/ 356000 h 628237"/>
                  <a:gd name="connsiteX0" fmla="*/ 1400239 w 1400239"/>
                  <a:gd name="connsiteY0" fmla="*/ 0 h 629200"/>
                  <a:gd name="connsiteX1" fmla="*/ 1301087 w 1400239"/>
                  <a:gd name="connsiteY1" fmla="*/ 396608 h 629200"/>
                  <a:gd name="connsiteX2" fmla="*/ 640075 w 1400239"/>
                  <a:gd name="connsiteY2" fmla="*/ 627961 h 629200"/>
                  <a:gd name="connsiteX3" fmla="*/ 599 w 1400239"/>
                  <a:gd name="connsiteY3" fmla="*/ 300459 h 629200"/>
                  <a:gd name="connsiteX0" fmla="*/ 1421671 w 1421671"/>
                  <a:gd name="connsiteY0" fmla="*/ 0 h 647053"/>
                  <a:gd name="connsiteX1" fmla="*/ 1322519 w 1421671"/>
                  <a:gd name="connsiteY1" fmla="*/ 396608 h 647053"/>
                  <a:gd name="connsiteX2" fmla="*/ 661507 w 1421671"/>
                  <a:gd name="connsiteY2" fmla="*/ 627961 h 647053"/>
                  <a:gd name="connsiteX3" fmla="*/ 22031 w 1421671"/>
                  <a:gd name="connsiteY3" fmla="*/ 300459 h 647053"/>
                  <a:gd name="connsiteX0" fmla="*/ 1322519 w 1322519"/>
                  <a:gd name="connsiteY0" fmla="*/ 96149 h 346594"/>
                  <a:gd name="connsiteX1" fmla="*/ 661507 w 1322519"/>
                  <a:gd name="connsiteY1" fmla="*/ 327502 h 346594"/>
                  <a:gd name="connsiteX2" fmla="*/ 22031 w 1322519"/>
                  <a:gd name="connsiteY2" fmla="*/ 0 h 346594"/>
                  <a:gd name="connsiteX0" fmla="*/ 1575342 w 1575342"/>
                  <a:gd name="connsiteY0" fmla="*/ 262769 h 353865"/>
                  <a:gd name="connsiteX1" fmla="*/ 662898 w 1575342"/>
                  <a:gd name="connsiteY1" fmla="*/ 327502 h 353865"/>
                  <a:gd name="connsiteX2" fmla="*/ 23422 w 1575342"/>
                  <a:gd name="connsiteY2" fmla="*/ 0 h 353865"/>
                  <a:gd name="connsiteX0" fmla="*/ 1216175 w 1216175"/>
                  <a:gd name="connsiteY0" fmla="*/ 388746 h 489075"/>
                  <a:gd name="connsiteX1" fmla="*/ 303731 w 1216175"/>
                  <a:gd name="connsiteY1" fmla="*/ 453479 h 489075"/>
                  <a:gd name="connsiteX2" fmla="*/ 46433 w 1216175"/>
                  <a:gd name="connsiteY2" fmla="*/ 0 h 489075"/>
                  <a:gd name="connsiteX0" fmla="*/ 1487862 w 1487862"/>
                  <a:gd name="connsiteY0" fmla="*/ 388746 h 489075"/>
                  <a:gd name="connsiteX1" fmla="*/ 62496 w 1487862"/>
                  <a:gd name="connsiteY1" fmla="*/ 453479 h 489075"/>
                  <a:gd name="connsiteX2" fmla="*/ 318120 w 1487862"/>
                  <a:gd name="connsiteY2" fmla="*/ 0 h 489075"/>
                  <a:gd name="connsiteX0" fmla="*/ 1530921 w 1530921"/>
                  <a:gd name="connsiteY0" fmla="*/ 388746 h 489075"/>
                  <a:gd name="connsiteX1" fmla="*/ 105555 w 1530921"/>
                  <a:gd name="connsiteY1" fmla="*/ 453479 h 489075"/>
                  <a:gd name="connsiteX2" fmla="*/ 361179 w 1530921"/>
                  <a:gd name="connsiteY2" fmla="*/ 0 h 489075"/>
                  <a:gd name="connsiteX0" fmla="*/ 1544024 w 1544024"/>
                  <a:gd name="connsiteY0" fmla="*/ 388746 h 489075"/>
                  <a:gd name="connsiteX1" fmla="*/ 118658 w 1544024"/>
                  <a:gd name="connsiteY1" fmla="*/ 453479 h 489075"/>
                  <a:gd name="connsiteX2" fmla="*/ 374282 w 1544024"/>
                  <a:gd name="connsiteY2" fmla="*/ 0 h 489075"/>
                  <a:gd name="connsiteX0" fmla="*/ 1144947 w 1144946"/>
                  <a:gd name="connsiteY0" fmla="*/ 334756 h 473197"/>
                  <a:gd name="connsiteX1" fmla="*/ 91702 w 1144946"/>
                  <a:gd name="connsiteY1" fmla="*/ 453479 h 473197"/>
                  <a:gd name="connsiteX2" fmla="*/ 347326 w 1144946"/>
                  <a:gd name="connsiteY2" fmla="*/ 0 h 473197"/>
                  <a:gd name="connsiteX0" fmla="*/ 940134 w 940135"/>
                  <a:gd name="connsiteY0" fmla="*/ 379748 h 485788"/>
                  <a:gd name="connsiteX1" fmla="*/ 77978 w 940135"/>
                  <a:gd name="connsiteY1" fmla="*/ 453479 h 485788"/>
                  <a:gd name="connsiteX2" fmla="*/ 333602 w 940135"/>
                  <a:gd name="connsiteY2" fmla="*/ 0 h 485788"/>
                  <a:gd name="connsiteX0" fmla="*/ 927483 w 927483"/>
                  <a:gd name="connsiteY0" fmla="*/ 379748 h 485788"/>
                  <a:gd name="connsiteX1" fmla="*/ 65327 w 927483"/>
                  <a:gd name="connsiteY1" fmla="*/ 453479 h 485788"/>
                  <a:gd name="connsiteX2" fmla="*/ 89523 w 927483"/>
                  <a:gd name="connsiteY2" fmla="*/ 197964 h 485788"/>
                  <a:gd name="connsiteX3" fmla="*/ 320951 w 927483"/>
                  <a:gd name="connsiteY3" fmla="*/ 0 h 485788"/>
                  <a:gd name="connsiteX0" fmla="*/ 969525 w 969525"/>
                  <a:gd name="connsiteY0" fmla="*/ 379748 h 473142"/>
                  <a:gd name="connsiteX1" fmla="*/ 107369 w 969525"/>
                  <a:gd name="connsiteY1" fmla="*/ 453479 h 473142"/>
                  <a:gd name="connsiteX2" fmla="*/ 41049 w 969525"/>
                  <a:gd name="connsiteY2" fmla="*/ 170969 h 473142"/>
                  <a:gd name="connsiteX3" fmla="*/ 362993 w 969525"/>
                  <a:gd name="connsiteY3" fmla="*/ 0 h 473142"/>
                  <a:gd name="connsiteX0" fmla="*/ 589178 w 589178"/>
                  <a:gd name="connsiteY0" fmla="*/ 388746 h 476559"/>
                  <a:gd name="connsiteX1" fmla="*/ 89086 w 589178"/>
                  <a:gd name="connsiteY1" fmla="*/ 453479 h 476559"/>
                  <a:gd name="connsiteX2" fmla="*/ 22766 w 589178"/>
                  <a:gd name="connsiteY2" fmla="*/ 170969 h 476559"/>
                  <a:gd name="connsiteX3" fmla="*/ 344710 w 589178"/>
                  <a:gd name="connsiteY3" fmla="*/ 0 h 476559"/>
                  <a:gd name="connsiteX0" fmla="*/ 589178 w 589178"/>
                  <a:gd name="connsiteY0" fmla="*/ 239434 h 327247"/>
                  <a:gd name="connsiteX1" fmla="*/ 89086 w 589178"/>
                  <a:gd name="connsiteY1" fmla="*/ 304167 h 327247"/>
                  <a:gd name="connsiteX2" fmla="*/ 22766 w 589178"/>
                  <a:gd name="connsiteY2" fmla="*/ 21657 h 327247"/>
                  <a:gd name="connsiteX3" fmla="*/ 315799 w 589178"/>
                  <a:gd name="connsiteY3" fmla="*/ 62222 h 327247"/>
                  <a:gd name="connsiteX0" fmla="*/ 612474 w 612474"/>
                  <a:gd name="connsiteY0" fmla="*/ 190906 h 274529"/>
                  <a:gd name="connsiteX1" fmla="*/ 112382 w 612474"/>
                  <a:gd name="connsiteY1" fmla="*/ 255639 h 274529"/>
                  <a:gd name="connsiteX2" fmla="*/ 17153 w 612474"/>
                  <a:gd name="connsiteY2" fmla="*/ 30819 h 274529"/>
                  <a:gd name="connsiteX3" fmla="*/ 339095 w 612474"/>
                  <a:gd name="connsiteY3" fmla="*/ 13694 h 274529"/>
                  <a:gd name="connsiteX0" fmla="*/ 611477 w 611477"/>
                  <a:gd name="connsiteY0" fmla="*/ 190906 h 309497"/>
                  <a:gd name="connsiteX1" fmla="*/ 117167 w 611477"/>
                  <a:gd name="connsiteY1" fmla="*/ 300510 h 309497"/>
                  <a:gd name="connsiteX2" fmla="*/ 16156 w 611477"/>
                  <a:gd name="connsiteY2" fmla="*/ 30819 h 309497"/>
                  <a:gd name="connsiteX3" fmla="*/ 338098 w 611477"/>
                  <a:gd name="connsiteY3" fmla="*/ 13694 h 309497"/>
                  <a:gd name="connsiteX0" fmla="*/ 652988 w 652988"/>
                  <a:gd name="connsiteY0" fmla="*/ 235776 h 322656"/>
                  <a:gd name="connsiteX1" fmla="*/ 118204 w 652988"/>
                  <a:gd name="connsiteY1" fmla="*/ 300510 h 322656"/>
                  <a:gd name="connsiteX2" fmla="*/ 17193 w 652988"/>
                  <a:gd name="connsiteY2" fmla="*/ 30819 h 322656"/>
                  <a:gd name="connsiteX3" fmla="*/ 339135 w 652988"/>
                  <a:gd name="connsiteY3" fmla="*/ 13694 h 322656"/>
                  <a:gd name="connsiteX0" fmla="*/ 340553 w 340553"/>
                  <a:gd name="connsiteY0" fmla="*/ 447309 h 479023"/>
                  <a:gd name="connsiteX1" fmla="*/ 112219 w 340553"/>
                  <a:gd name="connsiteY1" fmla="*/ 300510 h 479023"/>
                  <a:gd name="connsiteX2" fmla="*/ 11208 w 340553"/>
                  <a:gd name="connsiteY2" fmla="*/ 30819 h 479023"/>
                  <a:gd name="connsiteX3" fmla="*/ 333150 w 340553"/>
                  <a:gd name="connsiteY3" fmla="*/ 13694 h 479023"/>
                  <a:gd name="connsiteX0" fmla="*/ 340553 w 340553"/>
                  <a:gd name="connsiteY0" fmla="*/ 447309 h 447308"/>
                  <a:gd name="connsiteX1" fmla="*/ 112219 w 340553"/>
                  <a:gd name="connsiteY1" fmla="*/ 300510 h 447308"/>
                  <a:gd name="connsiteX2" fmla="*/ 11208 w 340553"/>
                  <a:gd name="connsiteY2" fmla="*/ 30819 h 447308"/>
                  <a:gd name="connsiteX3" fmla="*/ 333150 w 340553"/>
                  <a:gd name="connsiteY3" fmla="*/ 13694 h 447308"/>
                  <a:gd name="connsiteX0" fmla="*/ 336767 w 336767"/>
                  <a:gd name="connsiteY0" fmla="*/ 447309 h 447309"/>
                  <a:gd name="connsiteX1" fmla="*/ 172036 w 336767"/>
                  <a:gd name="connsiteY1" fmla="*/ 95388 h 447309"/>
                  <a:gd name="connsiteX2" fmla="*/ 7422 w 336767"/>
                  <a:gd name="connsiteY2" fmla="*/ 30819 h 447309"/>
                  <a:gd name="connsiteX3" fmla="*/ 329364 w 336767"/>
                  <a:gd name="connsiteY3" fmla="*/ 13694 h 447309"/>
                  <a:gd name="connsiteX0" fmla="*/ 331185 w 331185"/>
                  <a:gd name="connsiteY0" fmla="*/ 542631 h 542631"/>
                  <a:gd name="connsiteX1" fmla="*/ 166454 w 331185"/>
                  <a:gd name="connsiteY1" fmla="*/ 190710 h 542631"/>
                  <a:gd name="connsiteX2" fmla="*/ 7621 w 331185"/>
                  <a:gd name="connsiteY2" fmla="*/ 17169 h 542631"/>
                  <a:gd name="connsiteX3" fmla="*/ 323782 w 331185"/>
                  <a:gd name="connsiteY3" fmla="*/ 109016 h 542631"/>
                  <a:gd name="connsiteX0" fmla="*/ 565714 w 565714"/>
                  <a:gd name="connsiteY0" fmla="*/ 747708 h 747708"/>
                  <a:gd name="connsiteX1" fmla="*/ 400983 w 565714"/>
                  <a:gd name="connsiteY1" fmla="*/ 395787 h 747708"/>
                  <a:gd name="connsiteX2" fmla="*/ 242150 w 565714"/>
                  <a:gd name="connsiteY2" fmla="*/ 222246 h 747708"/>
                  <a:gd name="connsiteX3" fmla="*/ 3234 w 565714"/>
                  <a:gd name="connsiteY3" fmla="*/ 0 h 747708"/>
                  <a:gd name="connsiteX0" fmla="*/ 567922 w 567922"/>
                  <a:gd name="connsiteY0" fmla="*/ 747708 h 747708"/>
                  <a:gd name="connsiteX1" fmla="*/ 403191 w 567922"/>
                  <a:gd name="connsiteY1" fmla="*/ 395787 h 747708"/>
                  <a:gd name="connsiteX2" fmla="*/ 244358 w 567922"/>
                  <a:gd name="connsiteY2" fmla="*/ 222246 h 747708"/>
                  <a:gd name="connsiteX3" fmla="*/ 5442 w 567922"/>
                  <a:gd name="connsiteY3" fmla="*/ 0 h 747708"/>
                  <a:gd name="connsiteX0" fmla="*/ 567923 w 567923"/>
                  <a:gd name="connsiteY0" fmla="*/ 747708 h 747708"/>
                  <a:gd name="connsiteX1" fmla="*/ 403192 w 567923"/>
                  <a:gd name="connsiteY1" fmla="*/ 395787 h 747708"/>
                  <a:gd name="connsiteX2" fmla="*/ 244359 w 567923"/>
                  <a:gd name="connsiteY2" fmla="*/ 222246 h 747708"/>
                  <a:gd name="connsiteX3" fmla="*/ 5443 w 567923"/>
                  <a:gd name="connsiteY3" fmla="*/ 0 h 747708"/>
                  <a:gd name="connsiteX0" fmla="*/ 584228 w 584228"/>
                  <a:gd name="connsiteY0" fmla="*/ 638737 h 638737"/>
                  <a:gd name="connsiteX1" fmla="*/ 419497 w 584228"/>
                  <a:gd name="connsiteY1" fmla="*/ 286816 h 638737"/>
                  <a:gd name="connsiteX2" fmla="*/ 260664 w 584228"/>
                  <a:gd name="connsiteY2" fmla="*/ 113275 h 638737"/>
                  <a:gd name="connsiteX3" fmla="*/ 4402 w 584228"/>
                  <a:gd name="connsiteY3" fmla="*/ 0 h 638737"/>
                  <a:gd name="connsiteX0" fmla="*/ 1197862 w 1197862"/>
                  <a:gd name="connsiteY0" fmla="*/ 695715 h 695715"/>
                  <a:gd name="connsiteX1" fmla="*/ 1033131 w 1197862"/>
                  <a:gd name="connsiteY1" fmla="*/ 343794 h 695715"/>
                  <a:gd name="connsiteX2" fmla="*/ 874298 w 1197862"/>
                  <a:gd name="connsiteY2" fmla="*/ 170253 h 695715"/>
                  <a:gd name="connsiteX3" fmla="*/ 1284 w 1197862"/>
                  <a:gd name="connsiteY3" fmla="*/ 0 h 695715"/>
                  <a:gd name="connsiteX0" fmla="*/ 1198860 w 1198860"/>
                  <a:gd name="connsiteY0" fmla="*/ 695715 h 695715"/>
                  <a:gd name="connsiteX1" fmla="*/ 1034129 w 1198860"/>
                  <a:gd name="connsiteY1" fmla="*/ 343794 h 695715"/>
                  <a:gd name="connsiteX2" fmla="*/ 494966 w 1198860"/>
                  <a:gd name="connsiteY2" fmla="*/ 33505 h 695715"/>
                  <a:gd name="connsiteX3" fmla="*/ 2282 w 1198860"/>
                  <a:gd name="connsiteY3" fmla="*/ 0 h 695715"/>
                  <a:gd name="connsiteX0" fmla="*/ 1199609 w 1199609"/>
                  <a:gd name="connsiteY0" fmla="*/ 695715 h 695715"/>
                  <a:gd name="connsiteX1" fmla="*/ 1034878 w 1199609"/>
                  <a:gd name="connsiteY1" fmla="*/ 343794 h 695715"/>
                  <a:gd name="connsiteX2" fmla="*/ 495715 w 1199609"/>
                  <a:gd name="connsiteY2" fmla="*/ 33505 h 695715"/>
                  <a:gd name="connsiteX3" fmla="*/ 3031 w 1199609"/>
                  <a:gd name="connsiteY3" fmla="*/ 0 h 695715"/>
                  <a:gd name="connsiteX0" fmla="*/ 1199609 w 1199609"/>
                  <a:gd name="connsiteY0" fmla="*/ 695715 h 695715"/>
                  <a:gd name="connsiteX1" fmla="*/ 1034878 w 1199609"/>
                  <a:gd name="connsiteY1" fmla="*/ 343794 h 695715"/>
                  <a:gd name="connsiteX2" fmla="*/ 495715 w 1199609"/>
                  <a:gd name="connsiteY2" fmla="*/ 33505 h 695715"/>
                  <a:gd name="connsiteX3" fmla="*/ 3031 w 1199609"/>
                  <a:gd name="connsiteY3" fmla="*/ 0 h 695715"/>
                  <a:gd name="connsiteX0" fmla="*/ 1199609 w 1199609"/>
                  <a:gd name="connsiteY0" fmla="*/ 695715 h 695715"/>
                  <a:gd name="connsiteX1" fmla="*/ 1034878 w 1199609"/>
                  <a:gd name="connsiteY1" fmla="*/ 343794 h 695715"/>
                  <a:gd name="connsiteX2" fmla="*/ 495715 w 1199609"/>
                  <a:gd name="connsiteY2" fmla="*/ 33505 h 695715"/>
                  <a:gd name="connsiteX3" fmla="*/ 3031 w 1199609"/>
                  <a:gd name="connsiteY3" fmla="*/ 0 h 695715"/>
                  <a:gd name="connsiteX0" fmla="*/ 1201975 w 1201975"/>
                  <a:gd name="connsiteY0" fmla="*/ 702793 h 702793"/>
                  <a:gd name="connsiteX1" fmla="*/ 1037244 w 1201975"/>
                  <a:gd name="connsiteY1" fmla="*/ 350872 h 702793"/>
                  <a:gd name="connsiteX2" fmla="*/ 333615 w 1201975"/>
                  <a:gd name="connsiteY2" fmla="*/ 6396 h 702793"/>
                  <a:gd name="connsiteX3" fmla="*/ 5397 w 1201975"/>
                  <a:gd name="connsiteY3" fmla="*/ 7078 h 702793"/>
                  <a:gd name="connsiteX0" fmla="*/ 1252133 w 1252133"/>
                  <a:gd name="connsiteY0" fmla="*/ 713414 h 713414"/>
                  <a:gd name="connsiteX1" fmla="*/ 1087402 w 1252133"/>
                  <a:gd name="connsiteY1" fmla="*/ 361493 h 713414"/>
                  <a:gd name="connsiteX2" fmla="*/ 383773 w 1252133"/>
                  <a:gd name="connsiteY2" fmla="*/ 17017 h 713414"/>
                  <a:gd name="connsiteX3" fmla="*/ 4159 w 1252133"/>
                  <a:gd name="connsiteY3" fmla="*/ 29094 h 713414"/>
                  <a:gd name="connsiteX0" fmla="*/ 1251701 w 1251701"/>
                  <a:gd name="connsiteY0" fmla="*/ 702558 h 702558"/>
                  <a:gd name="connsiteX1" fmla="*/ 891666 w 1251701"/>
                  <a:gd name="connsiteY1" fmla="*/ 179701 h 702558"/>
                  <a:gd name="connsiteX2" fmla="*/ 383341 w 1251701"/>
                  <a:gd name="connsiteY2" fmla="*/ 6161 h 702558"/>
                  <a:gd name="connsiteX3" fmla="*/ 3727 w 1251701"/>
                  <a:gd name="connsiteY3" fmla="*/ 18238 h 702558"/>
                  <a:gd name="connsiteX0" fmla="*/ 1272059 w 1272059"/>
                  <a:gd name="connsiteY0" fmla="*/ 697342 h 697342"/>
                  <a:gd name="connsiteX1" fmla="*/ 912024 w 1272059"/>
                  <a:gd name="connsiteY1" fmla="*/ 174485 h 697342"/>
                  <a:gd name="connsiteX2" fmla="*/ 403699 w 1272059"/>
                  <a:gd name="connsiteY2" fmla="*/ 945 h 697342"/>
                  <a:gd name="connsiteX3" fmla="*/ 3526 w 1272059"/>
                  <a:gd name="connsiteY3" fmla="*/ 92792 h 697342"/>
                  <a:gd name="connsiteX0" fmla="*/ 1269401 w 1269401"/>
                  <a:gd name="connsiteY0" fmla="*/ 858195 h 858195"/>
                  <a:gd name="connsiteX1" fmla="*/ 909366 w 1269401"/>
                  <a:gd name="connsiteY1" fmla="*/ 335338 h 858195"/>
                  <a:gd name="connsiteX2" fmla="*/ 401041 w 1269401"/>
                  <a:gd name="connsiteY2" fmla="*/ 161798 h 858195"/>
                  <a:gd name="connsiteX3" fmla="*/ 868 w 1269401"/>
                  <a:gd name="connsiteY3" fmla="*/ 253645 h 858195"/>
                  <a:gd name="connsiteX0" fmla="*/ 1268533 w 1268533"/>
                  <a:gd name="connsiteY0" fmla="*/ 699948 h 699948"/>
                  <a:gd name="connsiteX1" fmla="*/ 908498 w 1268533"/>
                  <a:gd name="connsiteY1" fmla="*/ 177091 h 699948"/>
                  <a:gd name="connsiteX2" fmla="*/ 400173 w 1268533"/>
                  <a:gd name="connsiteY2" fmla="*/ 3551 h 699948"/>
                  <a:gd name="connsiteX3" fmla="*/ 0 w 1268533"/>
                  <a:gd name="connsiteY3" fmla="*/ 95398 h 699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8533" h="699948">
                    <a:moveTo>
                      <a:pt x="1268533" y="699948"/>
                    </a:moveTo>
                    <a:cubicBezTo>
                      <a:pt x="1141839" y="541795"/>
                      <a:pt x="1053225" y="293157"/>
                      <a:pt x="908498" y="177091"/>
                    </a:cubicBezTo>
                    <a:cubicBezTo>
                      <a:pt x="763771" y="61025"/>
                      <a:pt x="551589" y="17166"/>
                      <a:pt x="400173" y="3551"/>
                    </a:cubicBezTo>
                    <a:cubicBezTo>
                      <a:pt x="248757" y="-10064"/>
                      <a:pt x="136173" y="14436"/>
                      <a:pt x="0" y="95398"/>
                    </a:cubicBezTo>
                  </a:path>
                </a:pathLst>
              </a:custGeom>
              <a:noFill/>
              <a:ln w="38100">
                <a:solidFill>
                  <a:srgbClr val="00FF00"/>
                </a:solidFill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AB53AB91-F37D-4BA4-98D9-89A48A96DB9D}"/>
                  </a:ext>
                </a:extLst>
              </p:cNvPr>
              <p:cNvGrpSpPr/>
              <p:nvPr/>
            </p:nvGrpSpPr>
            <p:grpSpPr>
              <a:xfrm>
                <a:off x="8681232" y="4580144"/>
                <a:ext cx="1165753" cy="617655"/>
                <a:chOff x="8611398" y="1786981"/>
                <a:chExt cx="1165753" cy="617655"/>
              </a:xfrm>
            </p:grpSpPr>
            <p:sp>
              <p:nvSpPr>
                <p:cNvPr id="39" name="Freihandform 46">
                  <a:extLst>
                    <a:ext uri="{FF2B5EF4-FFF2-40B4-BE49-F238E27FC236}">
                      <a16:creationId xmlns:a16="http://schemas.microsoft.com/office/drawing/2014/main" id="{C71D59E1-F825-4069-9362-F7D37756C57E}"/>
                    </a:ext>
                  </a:extLst>
                </p:cNvPr>
                <p:cNvSpPr/>
                <p:nvPr/>
              </p:nvSpPr>
              <p:spPr>
                <a:xfrm flipH="1">
                  <a:off x="8913009" y="1817523"/>
                  <a:ext cx="864142" cy="571803"/>
                </a:xfrm>
                <a:custGeom>
                  <a:avLst/>
                  <a:gdLst>
                    <a:gd name="connsiteX0" fmla="*/ 1520328 w 1520328"/>
                    <a:gd name="connsiteY0" fmla="*/ 0 h 608514"/>
                    <a:gd name="connsiteX1" fmla="*/ 1333041 w 1520328"/>
                    <a:gd name="connsiteY1" fmla="*/ 286439 h 608514"/>
                    <a:gd name="connsiteX2" fmla="*/ 727113 w 1520328"/>
                    <a:gd name="connsiteY2" fmla="*/ 561860 h 608514"/>
                    <a:gd name="connsiteX3" fmla="*/ 0 w 1520328"/>
                    <a:gd name="connsiteY3" fmla="*/ 605928 h 608514"/>
                    <a:gd name="connsiteX0" fmla="*/ 1520328 w 1520328"/>
                    <a:gd name="connsiteY0" fmla="*/ 0 h 606783"/>
                    <a:gd name="connsiteX1" fmla="*/ 1421176 w 1520328"/>
                    <a:gd name="connsiteY1" fmla="*/ 396608 h 606783"/>
                    <a:gd name="connsiteX2" fmla="*/ 727113 w 1520328"/>
                    <a:gd name="connsiteY2" fmla="*/ 561860 h 606783"/>
                    <a:gd name="connsiteX3" fmla="*/ 0 w 1520328"/>
                    <a:gd name="connsiteY3" fmla="*/ 605928 h 606783"/>
                    <a:gd name="connsiteX0" fmla="*/ 1520328 w 1520328"/>
                    <a:gd name="connsiteY0" fmla="*/ 0 h 639882"/>
                    <a:gd name="connsiteX1" fmla="*/ 1421176 w 1520328"/>
                    <a:gd name="connsiteY1" fmla="*/ 396608 h 639882"/>
                    <a:gd name="connsiteX2" fmla="*/ 760164 w 1520328"/>
                    <a:gd name="connsiteY2" fmla="*/ 627961 h 639882"/>
                    <a:gd name="connsiteX3" fmla="*/ 0 w 1520328"/>
                    <a:gd name="connsiteY3" fmla="*/ 605928 h 639882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40426 w 1440426"/>
                    <a:gd name="connsiteY0" fmla="*/ 0 h 628237"/>
                    <a:gd name="connsiteX1" fmla="*/ 1341274 w 1440426"/>
                    <a:gd name="connsiteY1" fmla="*/ 396608 h 628237"/>
                    <a:gd name="connsiteX2" fmla="*/ 680262 w 1440426"/>
                    <a:gd name="connsiteY2" fmla="*/ 627961 h 628237"/>
                    <a:gd name="connsiteX3" fmla="*/ 557 w 1440426"/>
                    <a:gd name="connsiteY3" fmla="*/ 356000 h 628237"/>
                    <a:gd name="connsiteX0" fmla="*/ 1400239 w 1400239"/>
                    <a:gd name="connsiteY0" fmla="*/ 0 h 629200"/>
                    <a:gd name="connsiteX1" fmla="*/ 1301087 w 1400239"/>
                    <a:gd name="connsiteY1" fmla="*/ 396608 h 629200"/>
                    <a:gd name="connsiteX2" fmla="*/ 640075 w 1400239"/>
                    <a:gd name="connsiteY2" fmla="*/ 627961 h 629200"/>
                    <a:gd name="connsiteX3" fmla="*/ 599 w 1400239"/>
                    <a:gd name="connsiteY3" fmla="*/ 300459 h 629200"/>
                    <a:gd name="connsiteX0" fmla="*/ 1421671 w 1421671"/>
                    <a:gd name="connsiteY0" fmla="*/ 0 h 647053"/>
                    <a:gd name="connsiteX1" fmla="*/ 1322519 w 1421671"/>
                    <a:gd name="connsiteY1" fmla="*/ 396608 h 647053"/>
                    <a:gd name="connsiteX2" fmla="*/ 661507 w 1421671"/>
                    <a:gd name="connsiteY2" fmla="*/ 627961 h 647053"/>
                    <a:gd name="connsiteX3" fmla="*/ 22031 w 1421671"/>
                    <a:gd name="connsiteY3" fmla="*/ 300459 h 647053"/>
                    <a:gd name="connsiteX0" fmla="*/ 1322519 w 1322519"/>
                    <a:gd name="connsiteY0" fmla="*/ 96149 h 346594"/>
                    <a:gd name="connsiteX1" fmla="*/ 661507 w 1322519"/>
                    <a:gd name="connsiteY1" fmla="*/ 327502 h 346594"/>
                    <a:gd name="connsiteX2" fmla="*/ 22031 w 1322519"/>
                    <a:gd name="connsiteY2" fmla="*/ 0 h 346594"/>
                    <a:gd name="connsiteX0" fmla="*/ 1575342 w 1575342"/>
                    <a:gd name="connsiteY0" fmla="*/ 262769 h 353865"/>
                    <a:gd name="connsiteX1" fmla="*/ 662898 w 1575342"/>
                    <a:gd name="connsiteY1" fmla="*/ 327502 h 353865"/>
                    <a:gd name="connsiteX2" fmla="*/ 23422 w 1575342"/>
                    <a:gd name="connsiteY2" fmla="*/ 0 h 353865"/>
                    <a:gd name="connsiteX0" fmla="*/ 1216175 w 1216175"/>
                    <a:gd name="connsiteY0" fmla="*/ 388746 h 489075"/>
                    <a:gd name="connsiteX1" fmla="*/ 303731 w 1216175"/>
                    <a:gd name="connsiteY1" fmla="*/ 453479 h 489075"/>
                    <a:gd name="connsiteX2" fmla="*/ 46433 w 1216175"/>
                    <a:gd name="connsiteY2" fmla="*/ 0 h 489075"/>
                    <a:gd name="connsiteX0" fmla="*/ 1487862 w 1487862"/>
                    <a:gd name="connsiteY0" fmla="*/ 388746 h 489075"/>
                    <a:gd name="connsiteX1" fmla="*/ 62496 w 1487862"/>
                    <a:gd name="connsiteY1" fmla="*/ 453479 h 489075"/>
                    <a:gd name="connsiteX2" fmla="*/ 318120 w 1487862"/>
                    <a:gd name="connsiteY2" fmla="*/ 0 h 489075"/>
                    <a:gd name="connsiteX0" fmla="*/ 1530921 w 1530921"/>
                    <a:gd name="connsiteY0" fmla="*/ 388746 h 489075"/>
                    <a:gd name="connsiteX1" fmla="*/ 105555 w 1530921"/>
                    <a:gd name="connsiteY1" fmla="*/ 453479 h 489075"/>
                    <a:gd name="connsiteX2" fmla="*/ 361179 w 1530921"/>
                    <a:gd name="connsiteY2" fmla="*/ 0 h 489075"/>
                    <a:gd name="connsiteX0" fmla="*/ 1544024 w 1544024"/>
                    <a:gd name="connsiteY0" fmla="*/ 388746 h 489075"/>
                    <a:gd name="connsiteX1" fmla="*/ 118658 w 1544024"/>
                    <a:gd name="connsiteY1" fmla="*/ 453479 h 489075"/>
                    <a:gd name="connsiteX2" fmla="*/ 374282 w 1544024"/>
                    <a:gd name="connsiteY2" fmla="*/ 0 h 489075"/>
                    <a:gd name="connsiteX0" fmla="*/ 1144947 w 1144946"/>
                    <a:gd name="connsiteY0" fmla="*/ 334756 h 473197"/>
                    <a:gd name="connsiteX1" fmla="*/ 91702 w 1144946"/>
                    <a:gd name="connsiteY1" fmla="*/ 453479 h 473197"/>
                    <a:gd name="connsiteX2" fmla="*/ 347326 w 1144946"/>
                    <a:gd name="connsiteY2" fmla="*/ 0 h 473197"/>
                    <a:gd name="connsiteX0" fmla="*/ 940134 w 940135"/>
                    <a:gd name="connsiteY0" fmla="*/ 379748 h 485788"/>
                    <a:gd name="connsiteX1" fmla="*/ 77978 w 940135"/>
                    <a:gd name="connsiteY1" fmla="*/ 453479 h 485788"/>
                    <a:gd name="connsiteX2" fmla="*/ 333602 w 940135"/>
                    <a:gd name="connsiteY2" fmla="*/ 0 h 485788"/>
                    <a:gd name="connsiteX0" fmla="*/ 927483 w 927483"/>
                    <a:gd name="connsiteY0" fmla="*/ 379748 h 485788"/>
                    <a:gd name="connsiteX1" fmla="*/ 65327 w 927483"/>
                    <a:gd name="connsiteY1" fmla="*/ 453479 h 485788"/>
                    <a:gd name="connsiteX2" fmla="*/ 89523 w 927483"/>
                    <a:gd name="connsiteY2" fmla="*/ 197964 h 485788"/>
                    <a:gd name="connsiteX3" fmla="*/ 320951 w 927483"/>
                    <a:gd name="connsiteY3" fmla="*/ 0 h 485788"/>
                    <a:gd name="connsiteX0" fmla="*/ 969525 w 969525"/>
                    <a:gd name="connsiteY0" fmla="*/ 379748 h 473142"/>
                    <a:gd name="connsiteX1" fmla="*/ 107369 w 969525"/>
                    <a:gd name="connsiteY1" fmla="*/ 453479 h 473142"/>
                    <a:gd name="connsiteX2" fmla="*/ 41049 w 969525"/>
                    <a:gd name="connsiteY2" fmla="*/ 170969 h 473142"/>
                    <a:gd name="connsiteX3" fmla="*/ 362993 w 969525"/>
                    <a:gd name="connsiteY3" fmla="*/ 0 h 473142"/>
                    <a:gd name="connsiteX0" fmla="*/ 589178 w 589178"/>
                    <a:gd name="connsiteY0" fmla="*/ 388746 h 476559"/>
                    <a:gd name="connsiteX1" fmla="*/ 89086 w 589178"/>
                    <a:gd name="connsiteY1" fmla="*/ 453479 h 476559"/>
                    <a:gd name="connsiteX2" fmla="*/ 22766 w 589178"/>
                    <a:gd name="connsiteY2" fmla="*/ 170969 h 476559"/>
                    <a:gd name="connsiteX3" fmla="*/ 344710 w 589178"/>
                    <a:gd name="connsiteY3" fmla="*/ 0 h 476559"/>
                    <a:gd name="connsiteX0" fmla="*/ 589178 w 589178"/>
                    <a:gd name="connsiteY0" fmla="*/ 239434 h 327247"/>
                    <a:gd name="connsiteX1" fmla="*/ 89086 w 589178"/>
                    <a:gd name="connsiteY1" fmla="*/ 304167 h 327247"/>
                    <a:gd name="connsiteX2" fmla="*/ 22766 w 589178"/>
                    <a:gd name="connsiteY2" fmla="*/ 21657 h 327247"/>
                    <a:gd name="connsiteX3" fmla="*/ 315799 w 589178"/>
                    <a:gd name="connsiteY3" fmla="*/ 62222 h 327247"/>
                    <a:gd name="connsiteX0" fmla="*/ 612474 w 612474"/>
                    <a:gd name="connsiteY0" fmla="*/ 190906 h 274529"/>
                    <a:gd name="connsiteX1" fmla="*/ 112382 w 612474"/>
                    <a:gd name="connsiteY1" fmla="*/ 255639 h 274529"/>
                    <a:gd name="connsiteX2" fmla="*/ 17153 w 612474"/>
                    <a:gd name="connsiteY2" fmla="*/ 30819 h 274529"/>
                    <a:gd name="connsiteX3" fmla="*/ 339095 w 612474"/>
                    <a:gd name="connsiteY3" fmla="*/ 13694 h 274529"/>
                    <a:gd name="connsiteX0" fmla="*/ 611477 w 611477"/>
                    <a:gd name="connsiteY0" fmla="*/ 190906 h 309497"/>
                    <a:gd name="connsiteX1" fmla="*/ 117167 w 611477"/>
                    <a:gd name="connsiteY1" fmla="*/ 300510 h 309497"/>
                    <a:gd name="connsiteX2" fmla="*/ 16156 w 611477"/>
                    <a:gd name="connsiteY2" fmla="*/ 30819 h 309497"/>
                    <a:gd name="connsiteX3" fmla="*/ 338098 w 611477"/>
                    <a:gd name="connsiteY3" fmla="*/ 13694 h 309497"/>
                    <a:gd name="connsiteX0" fmla="*/ 652988 w 652988"/>
                    <a:gd name="connsiteY0" fmla="*/ 235776 h 322656"/>
                    <a:gd name="connsiteX1" fmla="*/ 118204 w 652988"/>
                    <a:gd name="connsiteY1" fmla="*/ 300510 h 322656"/>
                    <a:gd name="connsiteX2" fmla="*/ 17193 w 652988"/>
                    <a:gd name="connsiteY2" fmla="*/ 30819 h 322656"/>
                    <a:gd name="connsiteX3" fmla="*/ 339135 w 652988"/>
                    <a:gd name="connsiteY3" fmla="*/ 13694 h 322656"/>
                    <a:gd name="connsiteX0" fmla="*/ 340553 w 340553"/>
                    <a:gd name="connsiteY0" fmla="*/ 447309 h 479023"/>
                    <a:gd name="connsiteX1" fmla="*/ 112219 w 340553"/>
                    <a:gd name="connsiteY1" fmla="*/ 300510 h 479023"/>
                    <a:gd name="connsiteX2" fmla="*/ 11208 w 340553"/>
                    <a:gd name="connsiteY2" fmla="*/ 30819 h 479023"/>
                    <a:gd name="connsiteX3" fmla="*/ 333150 w 340553"/>
                    <a:gd name="connsiteY3" fmla="*/ 13694 h 479023"/>
                    <a:gd name="connsiteX0" fmla="*/ 340553 w 340553"/>
                    <a:gd name="connsiteY0" fmla="*/ 447309 h 447308"/>
                    <a:gd name="connsiteX1" fmla="*/ 112219 w 340553"/>
                    <a:gd name="connsiteY1" fmla="*/ 300510 h 447308"/>
                    <a:gd name="connsiteX2" fmla="*/ 11208 w 340553"/>
                    <a:gd name="connsiteY2" fmla="*/ 30819 h 447308"/>
                    <a:gd name="connsiteX3" fmla="*/ 333150 w 340553"/>
                    <a:gd name="connsiteY3" fmla="*/ 13694 h 447308"/>
                    <a:gd name="connsiteX0" fmla="*/ 336767 w 336767"/>
                    <a:gd name="connsiteY0" fmla="*/ 447309 h 447309"/>
                    <a:gd name="connsiteX1" fmla="*/ 172036 w 336767"/>
                    <a:gd name="connsiteY1" fmla="*/ 95388 h 447309"/>
                    <a:gd name="connsiteX2" fmla="*/ 7422 w 336767"/>
                    <a:gd name="connsiteY2" fmla="*/ 30819 h 447309"/>
                    <a:gd name="connsiteX3" fmla="*/ 329364 w 336767"/>
                    <a:gd name="connsiteY3" fmla="*/ 13694 h 447309"/>
                    <a:gd name="connsiteX0" fmla="*/ 331185 w 331185"/>
                    <a:gd name="connsiteY0" fmla="*/ 542631 h 542631"/>
                    <a:gd name="connsiteX1" fmla="*/ 166454 w 331185"/>
                    <a:gd name="connsiteY1" fmla="*/ 190710 h 542631"/>
                    <a:gd name="connsiteX2" fmla="*/ 7621 w 331185"/>
                    <a:gd name="connsiteY2" fmla="*/ 17169 h 542631"/>
                    <a:gd name="connsiteX3" fmla="*/ 323782 w 331185"/>
                    <a:gd name="connsiteY3" fmla="*/ 109016 h 542631"/>
                    <a:gd name="connsiteX0" fmla="*/ 565714 w 565714"/>
                    <a:gd name="connsiteY0" fmla="*/ 747708 h 747708"/>
                    <a:gd name="connsiteX1" fmla="*/ 400983 w 565714"/>
                    <a:gd name="connsiteY1" fmla="*/ 395787 h 747708"/>
                    <a:gd name="connsiteX2" fmla="*/ 242150 w 565714"/>
                    <a:gd name="connsiteY2" fmla="*/ 222246 h 747708"/>
                    <a:gd name="connsiteX3" fmla="*/ 3234 w 565714"/>
                    <a:gd name="connsiteY3" fmla="*/ 0 h 747708"/>
                    <a:gd name="connsiteX0" fmla="*/ 567922 w 567922"/>
                    <a:gd name="connsiteY0" fmla="*/ 747708 h 747708"/>
                    <a:gd name="connsiteX1" fmla="*/ 403191 w 567922"/>
                    <a:gd name="connsiteY1" fmla="*/ 395787 h 747708"/>
                    <a:gd name="connsiteX2" fmla="*/ 244358 w 567922"/>
                    <a:gd name="connsiteY2" fmla="*/ 222246 h 747708"/>
                    <a:gd name="connsiteX3" fmla="*/ 5442 w 567922"/>
                    <a:gd name="connsiteY3" fmla="*/ 0 h 747708"/>
                    <a:gd name="connsiteX0" fmla="*/ 567923 w 567923"/>
                    <a:gd name="connsiteY0" fmla="*/ 747708 h 747708"/>
                    <a:gd name="connsiteX1" fmla="*/ 403192 w 567923"/>
                    <a:gd name="connsiteY1" fmla="*/ 395787 h 747708"/>
                    <a:gd name="connsiteX2" fmla="*/ 244359 w 567923"/>
                    <a:gd name="connsiteY2" fmla="*/ 222246 h 747708"/>
                    <a:gd name="connsiteX3" fmla="*/ 5443 w 567923"/>
                    <a:gd name="connsiteY3" fmla="*/ 0 h 747708"/>
                    <a:gd name="connsiteX0" fmla="*/ 584228 w 584228"/>
                    <a:gd name="connsiteY0" fmla="*/ 638737 h 638737"/>
                    <a:gd name="connsiteX1" fmla="*/ 419497 w 584228"/>
                    <a:gd name="connsiteY1" fmla="*/ 286816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  <a:gd name="connsiteX0" fmla="*/ 584228 w 584228"/>
                    <a:gd name="connsiteY0" fmla="*/ 638737 h 638737"/>
                    <a:gd name="connsiteX1" fmla="*/ 57762 w 584228"/>
                    <a:gd name="connsiteY1" fmla="*/ 452758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  <a:gd name="connsiteX0" fmla="*/ 651422 w 651422"/>
                    <a:gd name="connsiteY0" fmla="*/ 638737 h 638737"/>
                    <a:gd name="connsiteX1" fmla="*/ 124956 w 651422"/>
                    <a:gd name="connsiteY1" fmla="*/ 452758 h 638737"/>
                    <a:gd name="connsiteX2" fmla="*/ 28490 w 651422"/>
                    <a:gd name="connsiteY2" fmla="*/ 182418 h 638737"/>
                    <a:gd name="connsiteX3" fmla="*/ 71596 w 651422"/>
                    <a:gd name="connsiteY3" fmla="*/ 0 h 638737"/>
                    <a:gd name="connsiteX0" fmla="*/ 633686 w 633686"/>
                    <a:gd name="connsiteY0" fmla="*/ 804679 h 804679"/>
                    <a:gd name="connsiteX1" fmla="*/ 107220 w 633686"/>
                    <a:gd name="connsiteY1" fmla="*/ 618700 h 804679"/>
                    <a:gd name="connsiteX2" fmla="*/ 10754 w 633686"/>
                    <a:gd name="connsiteY2" fmla="*/ 348360 h 804679"/>
                    <a:gd name="connsiteX3" fmla="*/ 265911 w 633686"/>
                    <a:gd name="connsiteY3" fmla="*/ 0 h 804679"/>
                    <a:gd name="connsiteX0" fmla="*/ 668227 w 668227"/>
                    <a:gd name="connsiteY0" fmla="*/ 804679 h 804679"/>
                    <a:gd name="connsiteX1" fmla="*/ 141761 w 668227"/>
                    <a:gd name="connsiteY1" fmla="*/ 618700 h 804679"/>
                    <a:gd name="connsiteX2" fmla="*/ 45295 w 668227"/>
                    <a:gd name="connsiteY2" fmla="*/ 348360 h 804679"/>
                    <a:gd name="connsiteX3" fmla="*/ 300452 w 668227"/>
                    <a:gd name="connsiteY3" fmla="*/ 0 h 804679"/>
                    <a:gd name="connsiteX0" fmla="*/ 668227 w 668227"/>
                    <a:gd name="connsiteY0" fmla="*/ 804679 h 804679"/>
                    <a:gd name="connsiteX1" fmla="*/ 141761 w 668227"/>
                    <a:gd name="connsiteY1" fmla="*/ 618700 h 804679"/>
                    <a:gd name="connsiteX2" fmla="*/ 45295 w 668227"/>
                    <a:gd name="connsiteY2" fmla="*/ 348360 h 804679"/>
                    <a:gd name="connsiteX3" fmla="*/ 300452 w 668227"/>
                    <a:gd name="connsiteY3" fmla="*/ 0 h 804679"/>
                    <a:gd name="connsiteX0" fmla="*/ 729024 w 729024"/>
                    <a:gd name="connsiteY0" fmla="*/ 804679 h 804679"/>
                    <a:gd name="connsiteX1" fmla="*/ 202558 w 729024"/>
                    <a:gd name="connsiteY1" fmla="*/ 618700 h 804679"/>
                    <a:gd name="connsiteX2" fmla="*/ 106092 w 729024"/>
                    <a:gd name="connsiteY2" fmla="*/ 348360 h 804679"/>
                    <a:gd name="connsiteX3" fmla="*/ 361249 w 729024"/>
                    <a:gd name="connsiteY3" fmla="*/ 0 h 804679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621627 w 621627"/>
                    <a:gd name="connsiteY0" fmla="*/ 817974 h 817974"/>
                    <a:gd name="connsiteX1" fmla="*/ 95161 w 621627"/>
                    <a:gd name="connsiteY1" fmla="*/ 631995 h 817974"/>
                    <a:gd name="connsiteX2" fmla="*/ 11169 w 621627"/>
                    <a:gd name="connsiteY2" fmla="*/ 15942 h 817974"/>
                    <a:gd name="connsiteX3" fmla="*/ 253852 w 621627"/>
                    <a:gd name="connsiteY3" fmla="*/ 13295 h 817974"/>
                    <a:gd name="connsiteX0" fmla="*/ 719172 w 719172"/>
                    <a:gd name="connsiteY0" fmla="*/ 896841 h 896841"/>
                    <a:gd name="connsiteX1" fmla="*/ 192706 w 719172"/>
                    <a:gd name="connsiteY1" fmla="*/ 710862 h 896841"/>
                    <a:gd name="connsiteX2" fmla="*/ 108714 w 719172"/>
                    <a:gd name="connsiteY2" fmla="*/ 94809 h 896841"/>
                    <a:gd name="connsiteX3" fmla="*/ 351397 w 719172"/>
                    <a:gd name="connsiteY3" fmla="*/ 92162 h 896841"/>
                    <a:gd name="connsiteX0" fmla="*/ 719172 w 719172"/>
                    <a:gd name="connsiteY0" fmla="*/ 896841 h 896841"/>
                    <a:gd name="connsiteX1" fmla="*/ 192706 w 719172"/>
                    <a:gd name="connsiteY1" fmla="*/ 710862 h 896841"/>
                    <a:gd name="connsiteX2" fmla="*/ 108714 w 719172"/>
                    <a:gd name="connsiteY2" fmla="*/ 94809 h 896841"/>
                    <a:gd name="connsiteX3" fmla="*/ 351397 w 719172"/>
                    <a:gd name="connsiteY3" fmla="*/ 92162 h 896841"/>
                    <a:gd name="connsiteX0" fmla="*/ 610458 w 610458"/>
                    <a:gd name="connsiteY0" fmla="*/ 896841 h 896841"/>
                    <a:gd name="connsiteX1" fmla="*/ 0 w 610458"/>
                    <a:gd name="connsiteY1" fmla="*/ 94809 h 896841"/>
                    <a:gd name="connsiteX2" fmla="*/ 242683 w 610458"/>
                    <a:gd name="connsiteY2" fmla="*/ 92162 h 896841"/>
                    <a:gd name="connsiteX0" fmla="*/ 722721 w 722721"/>
                    <a:gd name="connsiteY0" fmla="*/ 804678 h 804678"/>
                    <a:gd name="connsiteX1" fmla="*/ 0 w 722721"/>
                    <a:gd name="connsiteY1" fmla="*/ 348358 h 804678"/>
                    <a:gd name="connsiteX2" fmla="*/ 354946 w 722721"/>
                    <a:gd name="connsiteY2" fmla="*/ -1 h 804678"/>
                    <a:gd name="connsiteX0" fmla="*/ 766552 w 766552"/>
                    <a:gd name="connsiteY0" fmla="*/ 804679 h 804679"/>
                    <a:gd name="connsiteX1" fmla="*/ 43831 w 766552"/>
                    <a:gd name="connsiteY1" fmla="*/ 348359 h 804679"/>
                    <a:gd name="connsiteX2" fmla="*/ 398777 w 766552"/>
                    <a:gd name="connsiteY2" fmla="*/ 0 h 804679"/>
                    <a:gd name="connsiteX0" fmla="*/ 723521 w 723521"/>
                    <a:gd name="connsiteY0" fmla="*/ 813016 h 813016"/>
                    <a:gd name="connsiteX1" fmla="*/ 800 w 723521"/>
                    <a:gd name="connsiteY1" fmla="*/ 356696 h 813016"/>
                    <a:gd name="connsiteX2" fmla="*/ 355746 w 723521"/>
                    <a:gd name="connsiteY2" fmla="*/ 8337 h 813016"/>
                    <a:gd name="connsiteX0" fmla="*/ 726888 w 726888"/>
                    <a:gd name="connsiteY0" fmla="*/ 867659 h 867659"/>
                    <a:gd name="connsiteX1" fmla="*/ 4167 w 726888"/>
                    <a:gd name="connsiteY1" fmla="*/ 411339 h 867659"/>
                    <a:gd name="connsiteX2" fmla="*/ 359113 w 726888"/>
                    <a:gd name="connsiteY2" fmla="*/ 62980 h 867659"/>
                    <a:gd name="connsiteX0" fmla="*/ 726888 w 726888"/>
                    <a:gd name="connsiteY0" fmla="*/ 828439 h 828439"/>
                    <a:gd name="connsiteX1" fmla="*/ 4167 w 726888"/>
                    <a:gd name="connsiteY1" fmla="*/ 372119 h 828439"/>
                    <a:gd name="connsiteX2" fmla="*/ 359113 w 726888"/>
                    <a:gd name="connsiteY2" fmla="*/ 23760 h 828439"/>
                    <a:gd name="connsiteX0" fmla="*/ 726888 w 726888"/>
                    <a:gd name="connsiteY0" fmla="*/ 828439 h 828439"/>
                    <a:gd name="connsiteX1" fmla="*/ 4167 w 726888"/>
                    <a:gd name="connsiteY1" fmla="*/ 372119 h 828439"/>
                    <a:gd name="connsiteX2" fmla="*/ 359113 w 726888"/>
                    <a:gd name="connsiteY2" fmla="*/ 23760 h 828439"/>
                    <a:gd name="connsiteX0" fmla="*/ 1073434 w 1073434"/>
                    <a:gd name="connsiteY0" fmla="*/ 1475234 h 1475234"/>
                    <a:gd name="connsiteX1" fmla="*/ 350713 w 1073434"/>
                    <a:gd name="connsiteY1" fmla="*/ 1018914 h 1475234"/>
                    <a:gd name="connsiteX2" fmla="*/ 131871 w 1073434"/>
                    <a:gd name="connsiteY2" fmla="*/ 6787 h 1475234"/>
                    <a:gd name="connsiteX0" fmla="*/ 941563 w 941563"/>
                    <a:gd name="connsiteY0" fmla="*/ 1524778 h 1524778"/>
                    <a:gd name="connsiteX1" fmla="*/ 218842 w 941563"/>
                    <a:gd name="connsiteY1" fmla="*/ 1068458 h 1524778"/>
                    <a:gd name="connsiteX2" fmla="*/ 0 w 941563"/>
                    <a:gd name="connsiteY2" fmla="*/ 56331 h 1524778"/>
                    <a:gd name="connsiteX0" fmla="*/ 1515349 w 1515349"/>
                    <a:gd name="connsiteY0" fmla="*/ 1551459 h 1551459"/>
                    <a:gd name="connsiteX1" fmla="*/ 792628 w 1515349"/>
                    <a:gd name="connsiteY1" fmla="*/ 1095139 h 1551459"/>
                    <a:gd name="connsiteX2" fmla="*/ 0 w 1515349"/>
                    <a:gd name="connsiteY2" fmla="*/ 55355 h 1551459"/>
                    <a:gd name="connsiteX0" fmla="*/ 1515349 w 1515349"/>
                    <a:gd name="connsiteY0" fmla="*/ 1567639 h 1567639"/>
                    <a:gd name="connsiteX1" fmla="*/ 730260 w 1515349"/>
                    <a:gd name="connsiteY1" fmla="*/ 807094 h 1567639"/>
                    <a:gd name="connsiteX2" fmla="*/ 0 w 1515349"/>
                    <a:gd name="connsiteY2" fmla="*/ 71535 h 1567639"/>
                    <a:gd name="connsiteX0" fmla="*/ 1203508 w 1203508"/>
                    <a:gd name="connsiteY0" fmla="*/ 1204424 h 1204424"/>
                    <a:gd name="connsiteX1" fmla="*/ 730260 w 1203508"/>
                    <a:gd name="connsiteY1" fmla="*/ 803421 h 1204424"/>
                    <a:gd name="connsiteX2" fmla="*/ 0 w 1203508"/>
                    <a:gd name="connsiteY2" fmla="*/ 67862 h 1204424"/>
                    <a:gd name="connsiteX0" fmla="*/ 1253402 w 1253402"/>
                    <a:gd name="connsiteY0" fmla="*/ 1232350 h 1232350"/>
                    <a:gd name="connsiteX1" fmla="*/ 730260 w 1253402"/>
                    <a:gd name="connsiteY1" fmla="*/ 803690 h 1232350"/>
                    <a:gd name="connsiteX2" fmla="*/ 0 w 1253402"/>
                    <a:gd name="connsiteY2" fmla="*/ 68131 h 1232350"/>
                    <a:gd name="connsiteX0" fmla="*/ 1253402 w 1253402"/>
                    <a:gd name="connsiteY0" fmla="*/ 1232350 h 1232350"/>
                    <a:gd name="connsiteX1" fmla="*/ 730260 w 1253402"/>
                    <a:gd name="connsiteY1" fmla="*/ 803690 h 1232350"/>
                    <a:gd name="connsiteX2" fmla="*/ 0 w 1253402"/>
                    <a:gd name="connsiteY2" fmla="*/ 68131 h 1232350"/>
                    <a:gd name="connsiteX0" fmla="*/ 1253402 w 1253402"/>
                    <a:gd name="connsiteY0" fmla="*/ 1249557 h 1249557"/>
                    <a:gd name="connsiteX1" fmla="*/ 568102 w 1253402"/>
                    <a:gd name="connsiteY1" fmla="*/ 599642 h 1249557"/>
                    <a:gd name="connsiteX2" fmla="*/ 0 w 1253402"/>
                    <a:gd name="connsiteY2" fmla="*/ 85338 h 1249557"/>
                    <a:gd name="connsiteX0" fmla="*/ 1253402 w 1253402"/>
                    <a:gd name="connsiteY0" fmla="*/ 1252104 h 1252104"/>
                    <a:gd name="connsiteX1" fmla="*/ 568102 w 1253402"/>
                    <a:gd name="connsiteY1" fmla="*/ 602189 h 1252104"/>
                    <a:gd name="connsiteX2" fmla="*/ 0 w 1253402"/>
                    <a:gd name="connsiteY2" fmla="*/ 87885 h 1252104"/>
                    <a:gd name="connsiteX0" fmla="*/ 1253402 w 1253402"/>
                    <a:gd name="connsiteY0" fmla="*/ 1164395 h 1164395"/>
                    <a:gd name="connsiteX1" fmla="*/ 568102 w 1253402"/>
                    <a:gd name="connsiteY1" fmla="*/ 514480 h 1164395"/>
                    <a:gd name="connsiteX2" fmla="*/ 0 w 1253402"/>
                    <a:gd name="connsiteY2" fmla="*/ 176 h 1164395"/>
                    <a:gd name="connsiteX0" fmla="*/ 194646 w 591292"/>
                    <a:gd name="connsiteY0" fmla="*/ 10844 h 1183513"/>
                    <a:gd name="connsiteX1" fmla="*/ 568102 w 591292"/>
                    <a:gd name="connsiteY1" fmla="*/ 1161449 h 1183513"/>
                    <a:gd name="connsiteX2" fmla="*/ 0 w 591292"/>
                    <a:gd name="connsiteY2" fmla="*/ 647145 h 1183513"/>
                    <a:gd name="connsiteX0" fmla="*/ 108277 w 835756"/>
                    <a:gd name="connsiteY0" fmla="*/ 10844 h 1923463"/>
                    <a:gd name="connsiteX1" fmla="*/ 481733 w 835756"/>
                    <a:gd name="connsiteY1" fmla="*/ 1161449 h 1923463"/>
                    <a:gd name="connsiteX2" fmla="*/ 756525 w 835756"/>
                    <a:gd name="connsiteY2" fmla="*/ 1923463 h 1923463"/>
                    <a:gd name="connsiteX0" fmla="*/ 108276 w 756524"/>
                    <a:gd name="connsiteY0" fmla="*/ 10844 h 1923463"/>
                    <a:gd name="connsiteX1" fmla="*/ 481732 w 756524"/>
                    <a:gd name="connsiteY1" fmla="*/ 1161449 h 1923463"/>
                    <a:gd name="connsiteX2" fmla="*/ 756524 w 756524"/>
                    <a:gd name="connsiteY2" fmla="*/ 1923463 h 1923463"/>
                    <a:gd name="connsiteX0" fmla="*/ 108276 w 1311600"/>
                    <a:gd name="connsiteY0" fmla="*/ 10844 h 2105795"/>
                    <a:gd name="connsiteX1" fmla="*/ 481732 w 1311600"/>
                    <a:gd name="connsiteY1" fmla="*/ 1161449 h 2105795"/>
                    <a:gd name="connsiteX2" fmla="*/ 1311600 w 1311600"/>
                    <a:gd name="connsiteY2" fmla="*/ 2105795 h 2105795"/>
                    <a:gd name="connsiteX0" fmla="*/ 108276 w 1311600"/>
                    <a:gd name="connsiteY0" fmla="*/ 8240 h 2103191"/>
                    <a:gd name="connsiteX1" fmla="*/ 481732 w 1311600"/>
                    <a:gd name="connsiteY1" fmla="*/ 1671652 h 2103191"/>
                    <a:gd name="connsiteX2" fmla="*/ 1311600 w 1311600"/>
                    <a:gd name="connsiteY2" fmla="*/ 2103191 h 2103191"/>
                    <a:gd name="connsiteX0" fmla="*/ 108276 w 1311600"/>
                    <a:gd name="connsiteY0" fmla="*/ 8240 h 2103191"/>
                    <a:gd name="connsiteX1" fmla="*/ 481732 w 1311600"/>
                    <a:gd name="connsiteY1" fmla="*/ 1671652 h 2103191"/>
                    <a:gd name="connsiteX2" fmla="*/ 1311600 w 1311600"/>
                    <a:gd name="connsiteY2" fmla="*/ 2103191 h 2103191"/>
                    <a:gd name="connsiteX0" fmla="*/ 9981 w 1213305"/>
                    <a:gd name="connsiteY0" fmla="*/ 43310 h 2138261"/>
                    <a:gd name="connsiteX1" fmla="*/ 383437 w 1213305"/>
                    <a:gd name="connsiteY1" fmla="*/ 1706722 h 2138261"/>
                    <a:gd name="connsiteX2" fmla="*/ 1213305 w 1213305"/>
                    <a:gd name="connsiteY2" fmla="*/ 2138261 h 2138261"/>
                    <a:gd name="connsiteX0" fmla="*/ 10128 w 1203172"/>
                    <a:gd name="connsiteY0" fmla="*/ 71097 h 1186018"/>
                    <a:gd name="connsiteX1" fmla="*/ 373304 w 1203172"/>
                    <a:gd name="connsiteY1" fmla="*/ 754479 h 1186018"/>
                    <a:gd name="connsiteX2" fmla="*/ 1203172 w 1203172"/>
                    <a:gd name="connsiteY2" fmla="*/ 1186018 h 1186018"/>
                    <a:gd name="connsiteX0" fmla="*/ 10128 w 1203172"/>
                    <a:gd name="connsiteY0" fmla="*/ 71097 h 1186018"/>
                    <a:gd name="connsiteX1" fmla="*/ 373304 w 1203172"/>
                    <a:gd name="connsiteY1" fmla="*/ 754478 h 1186018"/>
                    <a:gd name="connsiteX2" fmla="*/ 1203172 w 1203172"/>
                    <a:gd name="connsiteY2" fmla="*/ 1186018 h 1186018"/>
                    <a:gd name="connsiteX0" fmla="*/ 52419 w 1245463"/>
                    <a:gd name="connsiteY0" fmla="*/ 70098 h 1185019"/>
                    <a:gd name="connsiteX1" fmla="*/ 415595 w 1245463"/>
                    <a:gd name="connsiteY1" fmla="*/ 753479 h 1185019"/>
                    <a:gd name="connsiteX2" fmla="*/ 1245463 w 1245463"/>
                    <a:gd name="connsiteY2" fmla="*/ 1185019 h 1185019"/>
                    <a:gd name="connsiteX0" fmla="*/ 52419 w 1245463"/>
                    <a:gd name="connsiteY0" fmla="*/ 70098 h 1185019"/>
                    <a:gd name="connsiteX1" fmla="*/ 415595 w 1245463"/>
                    <a:gd name="connsiteY1" fmla="*/ 753480 h 1185019"/>
                    <a:gd name="connsiteX2" fmla="*/ 1245463 w 1245463"/>
                    <a:gd name="connsiteY2" fmla="*/ 1185019 h 1185019"/>
                    <a:gd name="connsiteX0" fmla="*/ 10128 w 1203172"/>
                    <a:gd name="connsiteY0" fmla="*/ 71095 h 1186016"/>
                    <a:gd name="connsiteX1" fmla="*/ 373304 w 1203172"/>
                    <a:gd name="connsiteY1" fmla="*/ 754477 h 1186016"/>
                    <a:gd name="connsiteX2" fmla="*/ 1203172 w 1203172"/>
                    <a:gd name="connsiteY2" fmla="*/ 1186016 h 1186016"/>
                    <a:gd name="connsiteX0" fmla="*/ 19850 w 1212894"/>
                    <a:gd name="connsiteY0" fmla="*/ 98621 h 1213542"/>
                    <a:gd name="connsiteX1" fmla="*/ 383026 w 1212894"/>
                    <a:gd name="connsiteY1" fmla="*/ 782003 h 1213542"/>
                    <a:gd name="connsiteX2" fmla="*/ 1212894 w 1212894"/>
                    <a:gd name="connsiteY2" fmla="*/ 1213542 h 1213542"/>
                    <a:gd name="connsiteX0" fmla="*/ 14870 w 1207914"/>
                    <a:gd name="connsiteY0" fmla="*/ 92984 h 1207905"/>
                    <a:gd name="connsiteX1" fmla="*/ 501397 w 1207914"/>
                    <a:gd name="connsiteY1" fmla="*/ 844740 h 1207905"/>
                    <a:gd name="connsiteX2" fmla="*/ 1207914 w 1207914"/>
                    <a:gd name="connsiteY2" fmla="*/ 1207905 h 1207905"/>
                    <a:gd name="connsiteX0" fmla="*/ 8001 w 1725283"/>
                    <a:gd name="connsiteY0" fmla="*/ 93972 h 1140519"/>
                    <a:gd name="connsiteX1" fmla="*/ 1018766 w 1725283"/>
                    <a:gd name="connsiteY1" fmla="*/ 777354 h 1140519"/>
                    <a:gd name="connsiteX2" fmla="*/ 1725283 w 1725283"/>
                    <a:gd name="connsiteY2" fmla="*/ 1140519 h 1140519"/>
                    <a:gd name="connsiteX0" fmla="*/ 0 w 1717282"/>
                    <a:gd name="connsiteY0" fmla="*/ 1 h 1046548"/>
                    <a:gd name="connsiteX1" fmla="*/ 1010765 w 1717282"/>
                    <a:gd name="connsiteY1" fmla="*/ 683383 h 1046548"/>
                    <a:gd name="connsiteX2" fmla="*/ 1717282 w 1717282"/>
                    <a:gd name="connsiteY2" fmla="*/ 1046548 h 1046548"/>
                    <a:gd name="connsiteX0" fmla="*/ 0 w 1172485"/>
                    <a:gd name="connsiteY0" fmla="*/ 0 h 1057943"/>
                    <a:gd name="connsiteX1" fmla="*/ 465968 w 1172485"/>
                    <a:gd name="connsiteY1" fmla="*/ 694778 h 1057943"/>
                    <a:gd name="connsiteX2" fmla="*/ 1172485 w 1172485"/>
                    <a:gd name="connsiteY2" fmla="*/ 1057943 h 1057943"/>
                    <a:gd name="connsiteX0" fmla="*/ 0 w 1172485"/>
                    <a:gd name="connsiteY0" fmla="*/ 0 h 1057943"/>
                    <a:gd name="connsiteX1" fmla="*/ 465968 w 1172485"/>
                    <a:gd name="connsiteY1" fmla="*/ 694778 h 1057943"/>
                    <a:gd name="connsiteX2" fmla="*/ 1172485 w 1172485"/>
                    <a:gd name="connsiteY2" fmla="*/ 1057943 h 1057943"/>
                    <a:gd name="connsiteX0" fmla="*/ 0 w 1038855"/>
                    <a:gd name="connsiteY0" fmla="*/ 0 h 750259"/>
                    <a:gd name="connsiteX1" fmla="*/ 332338 w 1038855"/>
                    <a:gd name="connsiteY1" fmla="*/ 387094 h 750259"/>
                    <a:gd name="connsiteX2" fmla="*/ 1038855 w 1038855"/>
                    <a:gd name="connsiteY2" fmla="*/ 750259 h 750259"/>
                    <a:gd name="connsiteX0" fmla="*/ 0 w 1038855"/>
                    <a:gd name="connsiteY0" fmla="*/ 0 h 750259"/>
                    <a:gd name="connsiteX1" fmla="*/ 414572 w 1038855"/>
                    <a:gd name="connsiteY1" fmla="*/ 523842 h 750259"/>
                    <a:gd name="connsiteX2" fmla="*/ 1038855 w 1038855"/>
                    <a:gd name="connsiteY2" fmla="*/ 750259 h 750259"/>
                    <a:gd name="connsiteX0" fmla="*/ 0 w 1038855"/>
                    <a:gd name="connsiteY0" fmla="*/ 0 h 750259"/>
                    <a:gd name="connsiteX1" fmla="*/ 414572 w 1038855"/>
                    <a:gd name="connsiteY1" fmla="*/ 523842 h 750259"/>
                    <a:gd name="connsiteX2" fmla="*/ 1038855 w 1038855"/>
                    <a:gd name="connsiteY2" fmla="*/ 750259 h 750259"/>
                    <a:gd name="connsiteX0" fmla="*/ 0 w 1038855"/>
                    <a:gd name="connsiteY0" fmla="*/ 0 h 750259"/>
                    <a:gd name="connsiteX1" fmla="*/ 414572 w 1038855"/>
                    <a:gd name="connsiteY1" fmla="*/ 523842 h 750259"/>
                    <a:gd name="connsiteX2" fmla="*/ 1038855 w 1038855"/>
                    <a:gd name="connsiteY2" fmla="*/ 750259 h 750259"/>
                    <a:gd name="connsiteX0" fmla="*/ 0 w 1038855"/>
                    <a:gd name="connsiteY0" fmla="*/ 0 h 750259"/>
                    <a:gd name="connsiteX1" fmla="*/ 414572 w 1038855"/>
                    <a:gd name="connsiteY1" fmla="*/ 523842 h 750259"/>
                    <a:gd name="connsiteX2" fmla="*/ 1038855 w 1038855"/>
                    <a:gd name="connsiteY2" fmla="*/ 750259 h 750259"/>
                    <a:gd name="connsiteX0" fmla="*/ 0 w 1049135"/>
                    <a:gd name="connsiteY0" fmla="*/ 0 h 533043"/>
                    <a:gd name="connsiteX1" fmla="*/ 414572 w 1049135"/>
                    <a:gd name="connsiteY1" fmla="*/ 523842 h 533043"/>
                    <a:gd name="connsiteX2" fmla="*/ 1049135 w 1049135"/>
                    <a:gd name="connsiteY2" fmla="*/ 374201 h 533043"/>
                    <a:gd name="connsiteX0" fmla="*/ 0 w 1049135"/>
                    <a:gd name="connsiteY0" fmla="*/ 0 h 601766"/>
                    <a:gd name="connsiteX1" fmla="*/ 414572 w 1049135"/>
                    <a:gd name="connsiteY1" fmla="*/ 523842 h 601766"/>
                    <a:gd name="connsiteX2" fmla="*/ 1049135 w 1049135"/>
                    <a:gd name="connsiteY2" fmla="*/ 374201 h 601766"/>
                    <a:gd name="connsiteX0" fmla="*/ 0 w 1049135"/>
                    <a:gd name="connsiteY0" fmla="*/ 0 h 769618"/>
                    <a:gd name="connsiteX1" fmla="*/ 743506 w 1049135"/>
                    <a:gd name="connsiteY1" fmla="*/ 751757 h 769618"/>
                    <a:gd name="connsiteX2" fmla="*/ 1049135 w 1049135"/>
                    <a:gd name="connsiteY2" fmla="*/ 374201 h 76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9135" h="769618">
                      <a:moveTo>
                        <a:pt x="0" y="0"/>
                      </a:moveTo>
                      <a:cubicBezTo>
                        <a:pt x="179925" y="313963"/>
                        <a:pt x="568650" y="689390"/>
                        <a:pt x="743506" y="751757"/>
                      </a:cubicBezTo>
                      <a:cubicBezTo>
                        <a:pt x="918362" y="814124"/>
                        <a:pt x="1033087" y="718978"/>
                        <a:pt x="1049135" y="374201"/>
                      </a:cubicBezTo>
                    </a:path>
                  </a:pathLst>
                </a:custGeom>
                <a:noFill/>
                <a:ln w="38100">
                  <a:solidFill>
                    <a:srgbClr val="00FF00"/>
                  </a:solidFill>
                  <a:prstDash val="dash"/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40" name="Freihandform 46">
                  <a:extLst>
                    <a:ext uri="{FF2B5EF4-FFF2-40B4-BE49-F238E27FC236}">
                      <a16:creationId xmlns:a16="http://schemas.microsoft.com/office/drawing/2014/main" id="{9E4C9B11-7414-45B4-9E0D-7C8027DE975B}"/>
                    </a:ext>
                  </a:extLst>
                </p:cNvPr>
                <p:cNvSpPr/>
                <p:nvPr/>
              </p:nvSpPr>
              <p:spPr>
                <a:xfrm>
                  <a:off x="8611398" y="1786981"/>
                  <a:ext cx="196624" cy="617655"/>
                </a:xfrm>
                <a:custGeom>
                  <a:avLst/>
                  <a:gdLst>
                    <a:gd name="connsiteX0" fmla="*/ 1520328 w 1520328"/>
                    <a:gd name="connsiteY0" fmla="*/ 0 h 608514"/>
                    <a:gd name="connsiteX1" fmla="*/ 1333041 w 1520328"/>
                    <a:gd name="connsiteY1" fmla="*/ 286439 h 608514"/>
                    <a:gd name="connsiteX2" fmla="*/ 727113 w 1520328"/>
                    <a:gd name="connsiteY2" fmla="*/ 561860 h 608514"/>
                    <a:gd name="connsiteX3" fmla="*/ 0 w 1520328"/>
                    <a:gd name="connsiteY3" fmla="*/ 605928 h 608514"/>
                    <a:gd name="connsiteX0" fmla="*/ 1520328 w 1520328"/>
                    <a:gd name="connsiteY0" fmla="*/ 0 h 606783"/>
                    <a:gd name="connsiteX1" fmla="*/ 1421176 w 1520328"/>
                    <a:gd name="connsiteY1" fmla="*/ 396608 h 606783"/>
                    <a:gd name="connsiteX2" fmla="*/ 727113 w 1520328"/>
                    <a:gd name="connsiteY2" fmla="*/ 561860 h 606783"/>
                    <a:gd name="connsiteX3" fmla="*/ 0 w 1520328"/>
                    <a:gd name="connsiteY3" fmla="*/ 605928 h 606783"/>
                    <a:gd name="connsiteX0" fmla="*/ 1520328 w 1520328"/>
                    <a:gd name="connsiteY0" fmla="*/ 0 h 639882"/>
                    <a:gd name="connsiteX1" fmla="*/ 1421176 w 1520328"/>
                    <a:gd name="connsiteY1" fmla="*/ 396608 h 639882"/>
                    <a:gd name="connsiteX2" fmla="*/ 760164 w 1520328"/>
                    <a:gd name="connsiteY2" fmla="*/ 627961 h 639882"/>
                    <a:gd name="connsiteX3" fmla="*/ 0 w 1520328"/>
                    <a:gd name="connsiteY3" fmla="*/ 605928 h 639882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40426 w 1440426"/>
                    <a:gd name="connsiteY0" fmla="*/ 0 h 628237"/>
                    <a:gd name="connsiteX1" fmla="*/ 1341274 w 1440426"/>
                    <a:gd name="connsiteY1" fmla="*/ 396608 h 628237"/>
                    <a:gd name="connsiteX2" fmla="*/ 680262 w 1440426"/>
                    <a:gd name="connsiteY2" fmla="*/ 627961 h 628237"/>
                    <a:gd name="connsiteX3" fmla="*/ 557 w 1440426"/>
                    <a:gd name="connsiteY3" fmla="*/ 356000 h 628237"/>
                    <a:gd name="connsiteX0" fmla="*/ 1400239 w 1400239"/>
                    <a:gd name="connsiteY0" fmla="*/ 0 h 629200"/>
                    <a:gd name="connsiteX1" fmla="*/ 1301087 w 1400239"/>
                    <a:gd name="connsiteY1" fmla="*/ 396608 h 629200"/>
                    <a:gd name="connsiteX2" fmla="*/ 640075 w 1400239"/>
                    <a:gd name="connsiteY2" fmla="*/ 627961 h 629200"/>
                    <a:gd name="connsiteX3" fmla="*/ 599 w 1400239"/>
                    <a:gd name="connsiteY3" fmla="*/ 300459 h 629200"/>
                    <a:gd name="connsiteX0" fmla="*/ 1421671 w 1421671"/>
                    <a:gd name="connsiteY0" fmla="*/ 0 h 647053"/>
                    <a:gd name="connsiteX1" fmla="*/ 1322519 w 1421671"/>
                    <a:gd name="connsiteY1" fmla="*/ 396608 h 647053"/>
                    <a:gd name="connsiteX2" fmla="*/ 661507 w 1421671"/>
                    <a:gd name="connsiteY2" fmla="*/ 627961 h 647053"/>
                    <a:gd name="connsiteX3" fmla="*/ 22031 w 1421671"/>
                    <a:gd name="connsiteY3" fmla="*/ 300459 h 647053"/>
                    <a:gd name="connsiteX0" fmla="*/ 1322519 w 1322519"/>
                    <a:gd name="connsiteY0" fmla="*/ 96149 h 346594"/>
                    <a:gd name="connsiteX1" fmla="*/ 661507 w 1322519"/>
                    <a:gd name="connsiteY1" fmla="*/ 327502 h 346594"/>
                    <a:gd name="connsiteX2" fmla="*/ 22031 w 1322519"/>
                    <a:gd name="connsiteY2" fmla="*/ 0 h 346594"/>
                    <a:gd name="connsiteX0" fmla="*/ 1575342 w 1575342"/>
                    <a:gd name="connsiteY0" fmla="*/ 262769 h 353865"/>
                    <a:gd name="connsiteX1" fmla="*/ 662898 w 1575342"/>
                    <a:gd name="connsiteY1" fmla="*/ 327502 h 353865"/>
                    <a:gd name="connsiteX2" fmla="*/ 23422 w 1575342"/>
                    <a:gd name="connsiteY2" fmla="*/ 0 h 353865"/>
                    <a:gd name="connsiteX0" fmla="*/ 1216175 w 1216175"/>
                    <a:gd name="connsiteY0" fmla="*/ 388746 h 489075"/>
                    <a:gd name="connsiteX1" fmla="*/ 303731 w 1216175"/>
                    <a:gd name="connsiteY1" fmla="*/ 453479 h 489075"/>
                    <a:gd name="connsiteX2" fmla="*/ 46433 w 1216175"/>
                    <a:gd name="connsiteY2" fmla="*/ 0 h 489075"/>
                    <a:gd name="connsiteX0" fmla="*/ 1487862 w 1487862"/>
                    <a:gd name="connsiteY0" fmla="*/ 388746 h 489075"/>
                    <a:gd name="connsiteX1" fmla="*/ 62496 w 1487862"/>
                    <a:gd name="connsiteY1" fmla="*/ 453479 h 489075"/>
                    <a:gd name="connsiteX2" fmla="*/ 318120 w 1487862"/>
                    <a:gd name="connsiteY2" fmla="*/ 0 h 489075"/>
                    <a:gd name="connsiteX0" fmla="*/ 1530921 w 1530921"/>
                    <a:gd name="connsiteY0" fmla="*/ 388746 h 489075"/>
                    <a:gd name="connsiteX1" fmla="*/ 105555 w 1530921"/>
                    <a:gd name="connsiteY1" fmla="*/ 453479 h 489075"/>
                    <a:gd name="connsiteX2" fmla="*/ 361179 w 1530921"/>
                    <a:gd name="connsiteY2" fmla="*/ 0 h 489075"/>
                    <a:gd name="connsiteX0" fmla="*/ 1544024 w 1544024"/>
                    <a:gd name="connsiteY0" fmla="*/ 388746 h 489075"/>
                    <a:gd name="connsiteX1" fmla="*/ 118658 w 1544024"/>
                    <a:gd name="connsiteY1" fmla="*/ 453479 h 489075"/>
                    <a:gd name="connsiteX2" fmla="*/ 374282 w 1544024"/>
                    <a:gd name="connsiteY2" fmla="*/ 0 h 489075"/>
                    <a:gd name="connsiteX0" fmla="*/ 1144947 w 1144946"/>
                    <a:gd name="connsiteY0" fmla="*/ 334756 h 473197"/>
                    <a:gd name="connsiteX1" fmla="*/ 91702 w 1144946"/>
                    <a:gd name="connsiteY1" fmla="*/ 453479 h 473197"/>
                    <a:gd name="connsiteX2" fmla="*/ 347326 w 1144946"/>
                    <a:gd name="connsiteY2" fmla="*/ 0 h 473197"/>
                    <a:gd name="connsiteX0" fmla="*/ 940134 w 940135"/>
                    <a:gd name="connsiteY0" fmla="*/ 379748 h 485788"/>
                    <a:gd name="connsiteX1" fmla="*/ 77978 w 940135"/>
                    <a:gd name="connsiteY1" fmla="*/ 453479 h 485788"/>
                    <a:gd name="connsiteX2" fmla="*/ 333602 w 940135"/>
                    <a:gd name="connsiteY2" fmla="*/ 0 h 485788"/>
                    <a:gd name="connsiteX0" fmla="*/ 927483 w 927483"/>
                    <a:gd name="connsiteY0" fmla="*/ 379748 h 485788"/>
                    <a:gd name="connsiteX1" fmla="*/ 65327 w 927483"/>
                    <a:gd name="connsiteY1" fmla="*/ 453479 h 485788"/>
                    <a:gd name="connsiteX2" fmla="*/ 89523 w 927483"/>
                    <a:gd name="connsiteY2" fmla="*/ 197964 h 485788"/>
                    <a:gd name="connsiteX3" fmla="*/ 320951 w 927483"/>
                    <a:gd name="connsiteY3" fmla="*/ 0 h 485788"/>
                    <a:gd name="connsiteX0" fmla="*/ 969525 w 969525"/>
                    <a:gd name="connsiteY0" fmla="*/ 379748 h 473142"/>
                    <a:gd name="connsiteX1" fmla="*/ 107369 w 969525"/>
                    <a:gd name="connsiteY1" fmla="*/ 453479 h 473142"/>
                    <a:gd name="connsiteX2" fmla="*/ 41049 w 969525"/>
                    <a:gd name="connsiteY2" fmla="*/ 170969 h 473142"/>
                    <a:gd name="connsiteX3" fmla="*/ 362993 w 969525"/>
                    <a:gd name="connsiteY3" fmla="*/ 0 h 473142"/>
                    <a:gd name="connsiteX0" fmla="*/ 589178 w 589178"/>
                    <a:gd name="connsiteY0" fmla="*/ 388746 h 476559"/>
                    <a:gd name="connsiteX1" fmla="*/ 89086 w 589178"/>
                    <a:gd name="connsiteY1" fmla="*/ 453479 h 476559"/>
                    <a:gd name="connsiteX2" fmla="*/ 22766 w 589178"/>
                    <a:gd name="connsiteY2" fmla="*/ 170969 h 476559"/>
                    <a:gd name="connsiteX3" fmla="*/ 344710 w 589178"/>
                    <a:gd name="connsiteY3" fmla="*/ 0 h 476559"/>
                    <a:gd name="connsiteX0" fmla="*/ 589178 w 589178"/>
                    <a:gd name="connsiteY0" fmla="*/ 239434 h 327247"/>
                    <a:gd name="connsiteX1" fmla="*/ 89086 w 589178"/>
                    <a:gd name="connsiteY1" fmla="*/ 304167 h 327247"/>
                    <a:gd name="connsiteX2" fmla="*/ 22766 w 589178"/>
                    <a:gd name="connsiteY2" fmla="*/ 21657 h 327247"/>
                    <a:gd name="connsiteX3" fmla="*/ 315799 w 589178"/>
                    <a:gd name="connsiteY3" fmla="*/ 62222 h 327247"/>
                    <a:gd name="connsiteX0" fmla="*/ 612474 w 612474"/>
                    <a:gd name="connsiteY0" fmla="*/ 190906 h 274529"/>
                    <a:gd name="connsiteX1" fmla="*/ 112382 w 612474"/>
                    <a:gd name="connsiteY1" fmla="*/ 255639 h 274529"/>
                    <a:gd name="connsiteX2" fmla="*/ 17153 w 612474"/>
                    <a:gd name="connsiteY2" fmla="*/ 30819 h 274529"/>
                    <a:gd name="connsiteX3" fmla="*/ 339095 w 612474"/>
                    <a:gd name="connsiteY3" fmla="*/ 13694 h 274529"/>
                    <a:gd name="connsiteX0" fmla="*/ 611477 w 611477"/>
                    <a:gd name="connsiteY0" fmla="*/ 190906 h 309497"/>
                    <a:gd name="connsiteX1" fmla="*/ 117167 w 611477"/>
                    <a:gd name="connsiteY1" fmla="*/ 300510 h 309497"/>
                    <a:gd name="connsiteX2" fmla="*/ 16156 w 611477"/>
                    <a:gd name="connsiteY2" fmla="*/ 30819 h 309497"/>
                    <a:gd name="connsiteX3" fmla="*/ 338098 w 611477"/>
                    <a:gd name="connsiteY3" fmla="*/ 13694 h 309497"/>
                    <a:gd name="connsiteX0" fmla="*/ 652988 w 652988"/>
                    <a:gd name="connsiteY0" fmla="*/ 235776 h 322656"/>
                    <a:gd name="connsiteX1" fmla="*/ 118204 w 652988"/>
                    <a:gd name="connsiteY1" fmla="*/ 300510 h 322656"/>
                    <a:gd name="connsiteX2" fmla="*/ 17193 w 652988"/>
                    <a:gd name="connsiteY2" fmla="*/ 30819 h 322656"/>
                    <a:gd name="connsiteX3" fmla="*/ 339135 w 652988"/>
                    <a:gd name="connsiteY3" fmla="*/ 13694 h 322656"/>
                    <a:gd name="connsiteX0" fmla="*/ 340553 w 340553"/>
                    <a:gd name="connsiteY0" fmla="*/ 447309 h 479023"/>
                    <a:gd name="connsiteX1" fmla="*/ 112219 w 340553"/>
                    <a:gd name="connsiteY1" fmla="*/ 300510 h 479023"/>
                    <a:gd name="connsiteX2" fmla="*/ 11208 w 340553"/>
                    <a:gd name="connsiteY2" fmla="*/ 30819 h 479023"/>
                    <a:gd name="connsiteX3" fmla="*/ 333150 w 340553"/>
                    <a:gd name="connsiteY3" fmla="*/ 13694 h 479023"/>
                    <a:gd name="connsiteX0" fmla="*/ 340553 w 340553"/>
                    <a:gd name="connsiteY0" fmla="*/ 447309 h 447308"/>
                    <a:gd name="connsiteX1" fmla="*/ 112219 w 340553"/>
                    <a:gd name="connsiteY1" fmla="*/ 300510 h 447308"/>
                    <a:gd name="connsiteX2" fmla="*/ 11208 w 340553"/>
                    <a:gd name="connsiteY2" fmla="*/ 30819 h 447308"/>
                    <a:gd name="connsiteX3" fmla="*/ 333150 w 340553"/>
                    <a:gd name="connsiteY3" fmla="*/ 13694 h 447308"/>
                    <a:gd name="connsiteX0" fmla="*/ 336767 w 336767"/>
                    <a:gd name="connsiteY0" fmla="*/ 447309 h 447309"/>
                    <a:gd name="connsiteX1" fmla="*/ 172036 w 336767"/>
                    <a:gd name="connsiteY1" fmla="*/ 95388 h 447309"/>
                    <a:gd name="connsiteX2" fmla="*/ 7422 w 336767"/>
                    <a:gd name="connsiteY2" fmla="*/ 30819 h 447309"/>
                    <a:gd name="connsiteX3" fmla="*/ 329364 w 336767"/>
                    <a:gd name="connsiteY3" fmla="*/ 13694 h 447309"/>
                    <a:gd name="connsiteX0" fmla="*/ 331185 w 331185"/>
                    <a:gd name="connsiteY0" fmla="*/ 542631 h 542631"/>
                    <a:gd name="connsiteX1" fmla="*/ 166454 w 331185"/>
                    <a:gd name="connsiteY1" fmla="*/ 190710 h 542631"/>
                    <a:gd name="connsiteX2" fmla="*/ 7621 w 331185"/>
                    <a:gd name="connsiteY2" fmla="*/ 17169 h 542631"/>
                    <a:gd name="connsiteX3" fmla="*/ 323782 w 331185"/>
                    <a:gd name="connsiteY3" fmla="*/ 109016 h 542631"/>
                    <a:gd name="connsiteX0" fmla="*/ 565714 w 565714"/>
                    <a:gd name="connsiteY0" fmla="*/ 747708 h 747708"/>
                    <a:gd name="connsiteX1" fmla="*/ 400983 w 565714"/>
                    <a:gd name="connsiteY1" fmla="*/ 395787 h 747708"/>
                    <a:gd name="connsiteX2" fmla="*/ 242150 w 565714"/>
                    <a:gd name="connsiteY2" fmla="*/ 222246 h 747708"/>
                    <a:gd name="connsiteX3" fmla="*/ 3234 w 565714"/>
                    <a:gd name="connsiteY3" fmla="*/ 0 h 747708"/>
                    <a:gd name="connsiteX0" fmla="*/ 567922 w 567922"/>
                    <a:gd name="connsiteY0" fmla="*/ 747708 h 747708"/>
                    <a:gd name="connsiteX1" fmla="*/ 403191 w 567922"/>
                    <a:gd name="connsiteY1" fmla="*/ 395787 h 747708"/>
                    <a:gd name="connsiteX2" fmla="*/ 244358 w 567922"/>
                    <a:gd name="connsiteY2" fmla="*/ 222246 h 747708"/>
                    <a:gd name="connsiteX3" fmla="*/ 5442 w 567922"/>
                    <a:gd name="connsiteY3" fmla="*/ 0 h 747708"/>
                    <a:gd name="connsiteX0" fmla="*/ 567923 w 567923"/>
                    <a:gd name="connsiteY0" fmla="*/ 747708 h 747708"/>
                    <a:gd name="connsiteX1" fmla="*/ 403192 w 567923"/>
                    <a:gd name="connsiteY1" fmla="*/ 395787 h 747708"/>
                    <a:gd name="connsiteX2" fmla="*/ 244359 w 567923"/>
                    <a:gd name="connsiteY2" fmla="*/ 222246 h 747708"/>
                    <a:gd name="connsiteX3" fmla="*/ 5443 w 567923"/>
                    <a:gd name="connsiteY3" fmla="*/ 0 h 747708"/>
                    <a:gd name="connsiteX0" fmla="*/ 584228 w 584228"/>
                    <a:gd name="connsiteY0" fmla="*/ 638737 h 638737"/>
                    <a:gd name="connsiteX1" fmla="*/ 419497 w 584228"/>
                    <a:gd name="connsiteY1" fmla="*/ 286816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  <a:gd name="connsiteX0" fmla="*/ 584228 w 584228"/>
                    <a:gd name="connsiteY0" fmla="*/ 638737 h 638737"/>
                    <a:gd name="connsiteX1" fmla="*/ 57762 w 584228"/>
                    <a:gd name="connsiteY1" fmla="*/ 452758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  <a:gd name="connsiteX0" fmla="*/ 651422 w 651422"/>
                    <a:gd name="connsiteY0" fmla="*/ 638737 h 638737"/>
                    <a:gd name="connsiteX1" fmla="*/ 124956 w 651422"/>
                    <a:gd name="connsiteY1" fmla="*/ 452758 h 638737"/>
                    <a:gd name="connsiteX2" fmla="*/ 28490 w 651422"/>
                    <a:gd name="connsiteY2" fmla="*/ 182418 h 638737"/>
                    <a:gd name="connsiteX3" fmla="*/ 71596 w 651422"/>
                    <a:gd name="connsiteY3" fmla="*/ 0 h 638737"/>
                    <a:gd name="connsiteX0" fmla="*/ 633686 w 633686"/>
                    <a:gd name="connsiteY0" fmla="*/ 804679 h 804679"/>
                    <a:gd name="connsiteX1" fmla="*/ 107220 w 633686"/>
                    <a:gd name="connsiteY1" fmla="*/ 618700 h 804679"/>
                    <a:gd name="connsiteX2" fmla="*/ 10754 w 633686"/>
                    <a:gd name="connsiteY2" fmla="*/ 348360 h 804679"/>
                    <a:gd name="connsiteX3" fmla="*/ 265911 w 633686"/>
                    <a:gd name="connsiteY3" fmla="*/ 0 h 804679"/>
                    <a:gd name="connsiteX0" fmla="*/ 668227 w 668227"/>
                    <a:gd name="connsiteY0" fmla="*/ 804679 h 804679"/>
                    <a:gd name="connsiteX1" fmla="*/ 141761 w 668227"/>
                    <a:gd name="connsiteY1" fmla="*/ 618700 h 804679"/>
                    <a:gd name="connsiteX2" fmla="*/ 45295 w 668227"/>
                    <a:gd name="connsiteY2" fmla="*/ 348360 h 804679"/>
                    <a:gd name="connsiteX3" fmla="*/ 300452 w 668227"/>
                    <a:gd name="connsiteY3" fmla="*/ 0 h 804679"/>
                    <a:gd name="connsiteX0" fmla="*/ 668227 w 668227"/>
                    <a:gd name="connsiteY0" fmla="*/ 804679 h 804679"/>
                    <a:gd name="connsiteX1" fmla="*/ 141761 w 668227"/>
                    <a:gd name="connsiteY1" fmla="*/ 618700 h 804679"/>
                    <a:gd name="connsiteX2" fmla="*/ 45295 w 668227"/>
                    <a:gd name="connsiteY2" fmla="*/ 348360 h 804679"/>
                    <a:gd name="connsiteX3" fmla="*/ 300452 w 668227"/>
                    <a:gd name="connsiteY3" fmla="*/ 0 h 804679"/>
                    <a:gd name="connsiteX0" fmla="*/ 729024 w 729024"/>
                    <a:gd name="connsiteY0" fmla="*/ 804679 h 804679"/>
                    <a:gd name="connsiteX1" fmla="*/ 202558 w 729024"/>
                    <a:gd name="connsiteY1" fmla="*/ 618700 h 804679"/>
                    <a:gd name="connsiteX2" fmla="*/ 106092 w 729024"/>
                    <a:gd name="connsiteY2" fmla="*/ 348360 h 804679"/>
                    <a:gd name="connsiteX3" fmla="*/ 361249 w 729024"/>
                    <a:gd name="connsiteY3" fmla="*/ 0 h 804679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621627 w 621627"/>
                    <a:gd name="connsiteY0" fmla="*/ 817974 h 817974"/>
                    <a:gd name="connsiteX1" fmla="*/ 95161 w 621627"/>
                    <a:gd name="connsiteY1" fmla="*/ 631995 h 817974"/>
                    <a:gd name="connsiteX2" fmla="*/ 11169 w 621627"/>
                    <a:gd name="connsiteY2" fmla="*/ 15942 h 817974"/>
                    <a:gd name="connsiteX3" fmla="*/ 253852 w 621627"/>
                    <a:gd name="connsiteY3" fmla="*/ 13295 h 817974"/>
                    <a:gd name="connsiteX0" fmla="*/ 719172 w 719172"/>
                    <a:gd name="connsiteY0" fmla="*/ 896841 h 896841"/>
                    <a:gd name="connsiteX1" fmla="*/ 192706 w 719172"/>
                    <a:gd name="connsiteY1" fmla="*/ 710862 h 896841"/>
                    <a:gd name="connsiteX2" fmla="*/ 108714 w 719172"/>
                    <a:gd name="connsiteY2" fmla="*/ 94809 h 896841"/>
                    <a:gd name="connsiteX3" fmla="*/ 351397 w 719172"/>
                    <a:gd name="connsiteY3" fmla="*/ 92162 h 896841"/>
                    <a:gd name="connsiteX0" fmla="*/ 719172 w 719172"/>
                    <a:gd name="connsiteY0" fmla="*/ 896841 h 896841"/>
                    <a:gd name="connsiteX1" fmla="*/ 192706 w 719172"/>
                    <a:gd name="connsiteY1" fmla="*/ 710862 h 896841"/>
                    <a:gd name="connsiteX2" fmla="*/ 108714 w 719172"/>
                    <a:gd name="connsiteY2" fmla="*/ 94809 h 896841"/>
                    <a:gd name="connsiteX3" fmla="*/ 351397 w 719172"/>
                    <a:gd name="connsiteY3" fmla="*/ 92162 h 896841"/>
                    <a:gd name="connsiteX0" fmla="*/ 610458 w 610458"/>
                    <a:gd name="connsiteY0" fmla="*/ 896841 h 896841"/>
                    <a:gd name="connsiteX1" fmla="*/ 0 w 610458"/>
                    <a:gd name="connsiteY1" fmla="*/ 94809 h 896841"/>
                    <a:gd name="connsiteX2" fmla="*/ 242683 w 610458"/>
                    <a:gd name="connsiteY2" fmla="*/ 92162 h 896841"/>
                    <a:gd name="connsiteX0" fmla="*/ 722721 w 722721"/>
                    <a:gd name="connsiteY0" fmla="*/ 804678 h 804678"/>
                    <a:gd name="connsiteX1" fmla="*/ 0 w 722721"/>
                    <a:gd name="connsiteY1" fmla="*/ 348358 h 804678"/>
                    <a:gd name="connsiteX2" fmla="*/ 354946 w 722721"/>
                    <a:gd name="connsiteY2" fmla="*/ -1 h 804678"/>
                    <a:gd name="connsiteX0" fmla="*/ 766552 w 766552"/>
                    <a:gd name="connsiteY0" fmla="*/ 804679 h 804679"/>
                    <a:gd name="connsiteX1" fmla="*/ 43831 w 766552"/>
                    <a:gd name="connsiteY1" fmla="*/ 348359 h 804679"/>
                    <a:gd name="connsiteX2" fmla="*/ 398777 w 766552"/>
                    <a:gd name="connsiteY2" fmla="*/ 0 h 804679"/>
                    <a:gd name="connsiteX0" fmla="*/ 723521 w 723521"/>
                    <a:gd name="connsiteY0" fmla="*/ 813016 h 813016"/>
                    <a:gd name="connsiteX1" fmla="*/ 800 w 723521"/>
                    <a:gd name="connsiteY1" fmla="*/ 356696 h 813016"/>
                    <a:gd name="connsiteX2" fmla="*/ 355746 w 723521"/>
                    <a:gd name="connsiteY2" fmla="*/ 8337 h 813016"/>
                    <a:gd name="connsiteX0" fmla="*/ 726888 w 726888"/>
                    <a:gd name="connsiteY0" fmla="*/ 867659 h 867659"/>
                    <a:gd name="connsiteX1" fmla="*/ 4167 w 726888"/>
                    <a:gd name="connsiteY1" fmla="*/ 411339 h 867659"/>
                    <a:gd name="connsiteX2" fmla="*/ 359113 w 726888"/>
                    <a:gd name="connsiteY2" fmla="*/ 62980 h 867659"/>
                    <a:gd name="connsiteX0" fmla="*/ 726888 w 726888"/>
                    <a:gd name="connsiteY0" fmla="*/ 828439 h 828439"/>
                    <a:gd name="connsiteX1" fmla="*/ 4167 w 726888"/>
                    <a:gd name="connsiteY1" fmla="*/ 372119 h 828439"/>
                    <a:gd name="connsiteX2" fmla="*/ 359113 w 726888"/>
                    <a:gd name="connsiteY2" fmla="*/ 23760 h 828439"/>
                    <a:gd name="connsiteX0" fmla="*/ 726888 w 726888"/>
                    <a:gd name="connsiteY0" fmla="*/ 828439 h 828439"/>
                    <a:gd name="connsiteX1" fmla="*/ 4167 w 726888"/>
                    <a:gd name="connsiteY1" fmla="*/ 372119 h 828439"/>
                    <a:gd name="connsiteX2" fmla="*/ 359113 w 726888"/>
                    <a:gd name="connsiteY2" fmla="*/ 23760 h 828439"/>
                    <a:gd name="connsiteX0" fmla="*/ 1073434 w 1073434"/>
                    <a:gd name="connsiteY0" fmla="*/ 1475234 h 1475234"/>
                    <a:gd name="connsiteX1" fmla="*/ 350713 w 1073434"/>
                    <a:gd name="connsiteY1" fmla="*/ 1018914 h 1475234"/>
                    <a:gd name="connsiteX2" fmla="*/ 131871 w 1073434"/>
                    <a:gd name="connsiteY2" fmla="*/ 6787 h 1475234"/>
                    <a:gd name="connsiteX0" fmla="*/ 941563 w 941563"/>
                    <a:gd name="connsiteY0" fmla="*/ 1524778 h 1524778"/>
                    <a:gd name="connsiteX1" fmla="*/ 218842 w 941563"/>
                    <a:gd name="connsiteY1" fmla="*/ 1068458 h 1524778"/>
                    <a:gd name="connsiteX2" fmla="*/ 0 w 941563"/>
                    <a:gd name="connsiteY2" fmla="*/ 56331 h 1524778"/>
                    <a:gd name="connsiteX0" fmla="*/ 1515349 w 1515349"/>
                    <a:gd name="connsiteY0" fmla="*/ 1551459 h 1551459"/>
                    <a:gd name="connsiteX1" fmla="*/ 792628 w 1515349"/>
                    <a:gd name="connsiteY1" fmla="*/ 1095139 h 1551459"/>
                    <a:gd name="connsiteX2" fmla="*/ 0 w 1515349"/>
                    <a:gd name="connsiteY2" fmla="*/ 55355 h 1551459"/>
                    <a:gd name="connsiteX0" fmla="*/ 1515349 w 1515349"/>
                    <a:gd name="connsiteY0" fmla="*/ 1567639 h 1567639"/>
                    <a:gd name="connsiteX1" fmla="*/ 730260 w 1515349"/>
                    <a:gd name="connsiteY1" fmla="*/ 807094 h 1567639"/>
                    <a:gd name="connsiteX2" fmla="*/ 0 w 1515349"/>
                    <a:gd name="connsiteY2" fmla="*/ 71535 h 1567639"/>
                    <a:gd name="connsiteX0" fmla="*/ 1203508 w 1203508"/>
                    <a:gd name="connsiteY0" fmla="*/ 1204424 h 1204424"/>
                    <a:gd name="connsiteX1" fmla="*/ 730260 w 1203508"/>
                    <a:gd name="connsiteY1" fmla="*/ 803421 h 1204424"/>
                    <a:gd name="connsiteX2" fmla="*/ 0 w 1203508"/>
                    <a:gd name="connsiteY2" fmla="*/ 67862 h 1204424"/>
                    <a:gd name="connsiteX0" fmla="*/ 1253402 w 1253402"/>
                    <a:gd name="connsiteY0" fmla="*/ 1232350 h 1232350"/>
                    <a:gd name="connsiteX1" fmla="*/ 730260 w 1253402"/>
                    <a:gd name="connsiteY1" fmla="*/ 803690 h 1232350"/>
                    <a:gd name="connsiteX2" fmla="*/ 0 w 1253402"/>
                    <a:gd name="connsiteY2" fmla="*/ 68131 h 1232350"/>
                    <a:gd name="connsiteX0" fmla="*/ 1253402 w 1253402"/>
                    <a:gd name="connsiteY0" fmla="*/ 1232350 h 1232350"/>
                    <a:gd name="connsiteX1" fmla="*/ 730260 w 1253402"/>
                    <a:gd name="connsiteY1" fmla="*/ 803690 h 1232350"/>
                    <a:gd name="connsiteX2" fmla="*/ 0 w 1253402"/>
                    <a:gd name="connsiteY2" fmla="*/ 68131 h 1232350"/>
                    <a:gd name="connsiteX0" fmla="*/ 1253402 w 1253402"/>
                    <a:gd name="connsiteY0" fmla="*/ 1249557 h 1249557"/>
                    <a:gd name="connsiteX1" fmla="*/ 568102 w 1253402"/>
                    <a:gd name="connsiteY1" fmla="*/ 599642 h 1249557"/>
                    <a:gd name="connsiteX2" fmla="*/ 0 w 1253402"/>
                    <a:gd name="connsiteY2" fmla="*/ 85338 h 1249557"/>
                    <a:gd name="connsiteX0" fmla="*/ 1253402 w 1253402"/>
                    <a:gd name="connsiteY0" fmla="*/ 1252104 h 1252104"/>
                    <a:gd name="connsiteX1" fmla="*/ 568102 w 1253402"/>
                    <a:gd name="connsiteY1" fmla="*/ 602189 h 1252104"/>
                    <a:gd name="connsiteX2" fmla="*/ 0 w 1253402"/>
                    <a:gd name="connsiteY2" fmla="*/ 87885 h 1252104"/>
                    <a:gd name="connsiteX0" fmla="*/ 1253402 w 1253402"/>
                    <a:gd name="connsiteY0" fmla="*/ 1164395 h 1164395"/>
                    <a:gd name="connsiteX1" fmla="*/ 568102 w 1253402"/>
                    <a:gd name="connsiteY1" fmla="*/ 514480 h 1164395"/>
                    <a:gd name="connsiteX2" fmla="*/ 0 w 1253402"/>
                    <a:gd name="connsiteY2" fmla="*/ 176 h 1164395"/>
                    <a:gd name="connsiteX0" fmla="*/ 194646 w 591292"/>
                    <a:gd name="connsiteY0" fmla="*/ 10844 h 1183513"/>
                    <a:gd name="connsiteX1" fmla="*/ 568102 w 591292"/>
                    <a:gd name="connsiteY1" fmla="*/ 1161449 h 1183513"/>
                    <a:gd name="connsiteX2" fmla="*/ 0 w 591292"/>
                    <a:gd name="connsiteY2" fmla="*/ 647145 h 1183513"/>
                    <a:gd name="connsiteX0" fmla="*/ 108277 w 835756"/>
                    <a:gd name="connsiteY0" fmla="*/ 10844 h 1923463"/>
                    <a:gd name="connsiteX1" fmla="*/ 481733 w 835756"/>
                    <a:gd name="connsiteY1" fmla="*/ 1161449 h 1923463"/>
                    <a:gd name="connsiteX2" fmla="*/ 756525 w 835756"/>
                    <a:gd name="connsiteY2" fmla="*/ 1923463 h 1923463"/>
                    <a:gd name="connsiteX0" fmla="*/ 108276 w 756524"/>
                    <a:gd name="connsiteY0" fmla="*/ 10844 h 1923463"/>
                    <a:gd name="connsiteX1" fmla="*/ 481732 w 756524"/>
                    <a:gd name="connsiteY1" fmla="*/ 1161449 h 1923463"/>
                    <a:gd name="connsiteX2" fmla="*/ 756524 w 756524"/>
                    <a:gd name="connsiteY2" fmla="*/ 1923463 h 1923463"/>
                    <a:gd name="connsiteX0" fmla="*/ 108276 w 1311600"/>
                    <a:gd name="connsiteY0" fmla="*/ 10844 h 2105795"/>
                    <a:gd name="connsiteX1" fmla="*/ 481732 w 1311600"/>
                    <a:gd name="connsiteY1" fmla="*/ 1161449 h 2105795"/>
                    <a:gd name="connsiteX2" fmla="*/ 1311600 w 1311600"/>
                    <a:gd name="connsiteY2" fmla="*/ 2105795 h 2105795"/>
                    <a:gd name="connsiteX0" fmla="*/ 108276 w 1311600"/>
                    <a:gd name="connsiteY0" fmla="*/ 8240 h 2103191"/>
                    <a:gd name="connsiteX1" fmla="*/ 481732 w 1311600"/>
                    <a:gd name="connsiteY1" fmla="*/ 1671652 h 2103191"/>
                    <a:gd name="connsiteX2" fmla="*/ 1311600 w 1311600"/>
                    <a:gd name="connsiteY2" fmla="*/ 2103191 h 2103191"/>
                    <a:gd name="connsiteX0" fmla="*/ 108276 w 1311600"/>
                    <a:gd name="connsiteY0" fmla="*/ 8240 h 2103191"/>
                    <a:gd name="connsiteX1" fmla="*/ 481732 w 1311600"/>
                    <a:gd name="connsiteY1" fmla="*/ 1671652 h 2103191"/>
                    <a:gd name="connsiteX2" fmla="*/ 1311600 w 1311600"/>
                    <a:gd name="connsiteY2" fmla="*/ 2103191 h 2103191"/>
                    <a:gd name="connsiteX0" fmla="*/ 9981 w 1213305"/>
                    <a:gd name="connsiteY0" fmla="*/ 43310 h 2138261"/>
                    <a:gd name="connsiteX1" fmla="*/ 383437 w 1213305"/>
                    <a:gd name="connsiteY1" fmla="*/ 1706722 h 2138261"/>
                    <a:gd name="connsiteX2" fmla="*/ 1213305 w 1213305"/>
                    <a:gd name="connsiteY2" fmla="*/ 2138261 h 2138261"/>
                    <a:gd name="connsiteX0" fmla="*/ 10128 w 1203172"/>
                    <a:gd name="connsiteY0" fmla="*/ 71097 h 1186018"/>
                    <a:gd name="connsiteX1" fmla="*/ 373304 w 1203172"/>
                    <a:gd name="connsiteY1" fmla="*/ 754479 h 1186018"/>
                    <a:gd name="connsiteX2" fmla="*/ 1203172 w 1203172"/>
                    <a:gd name="connsiteY2" fmla="*/ 1186018 h 1186018"/>
                    <a:gd name="connsiteX0" fmla="*/ 10128 w 1203172"/>
                    <a:gd name="connsiteY0" fmla="*/ 71097 h 1186018"/>
                    <a:gd name="connsiteX1" fmla="*/ 373304 w 1203172"/>
                    <a:gd name="connsiteY1" fmla="*/ 754478 h 1186018"/>
                    <a:gd name="connsiteX2" fmla="*/ 1203172 w 1203172"/>
                    <a:gd name="connsiteY2" fmla="*/ 1186018 h 1186018"/>
                    <a:gd name="connsiteX0" fmla="*/ 52419 w 1245463"/>
                    <a:gd name="connsiteY0" fmla="*/ 70098 h 1185019"/>
                    <a:gd name="connsiteX1" fmla="*/ 415595 w 1245463"/>
                    <a:gd name="connsiteY1" fmla="*/ 753479 h 1185019"/>
                    <a:gd name="connsiteX2" fmla="*/ 1245463 w 1245463"/>
                    <a:gd name="connsiteY2" fmla="*/ 1185019 h 1185019"/>
                    <a:gd name="connsiteX0" fmla="*/ 52419 w 1245463"/>
                    <a:gd name="connsiteY0" fmla="*/ 70098 h 1185019"/>
                    <a:gd name="connsiteX1" fmla="*/ 415595 w 1245463"/>
                    <a:gd name="connsiteY1" fmla="*/ 753480 h 1185019"/>
                    <a:gd name="connsiteX2" fmla="*/ 1245463 w 1245463"/>
                    <a:gd name="connsiteY2" fmla="*/ 1185019 h 1185019"/>
                    <a:gd name="connsiteX0" fmla="*/ 10128 w 1203172"/>
                    <a:gd name="connsiteY0" fmla="*/ 71095 h 1186016"/>
                    <a:gd name="connsiteX1" fmla="*/ 373304 w 1203172"/>
                    <a:gd name="connsiteY1" fmla="*/ 754477 h 1186016"/>
                    <a:gd name="connsiteX2" fmla="*/ 1203172 w 1203172"/>
                    <a:gd name="connsiteY2" fmla="*/ 1186016 h 1186016"/>
                    <a:gd name="connsiteX0" fmla="*/ 19850 w 1212894"/>
                    <a:gd name="connsiteY0" fmla="*/ 98621 h 1213542"/>
                    <a:gd name="connsiteX1" fmla="*/ 383026 w 1212894"/>
                    <a:gd name="connsiteY1" fmla="*/ 782003 h 1213542"/>
                    <a:gd name="connsiteX2" fmla="*/ 1212894 w 1212894"/>
                    <a:gd name="connsiteY2" fmla="*/ 1213542 h 1213542"/>
                    <a:gd name="connsiteX0" fmla="*/ 14870 w 1207914"/>
                    <a:gd name="connsiteY0" fmla="*/ 92984 h 1207905"/>
                    <a:gd name="connsiteX1" fmla="*/ 501397 w 1207914"/>
                    <a:gd name="connsiteY1" fmla="*/ 844740 h 1207905"/>
                    <a:gd name="connsiteX2" fmla="*/ 1207914 w 1207914"/>
                    <a:gd name="connsiteY2" fmla="*/ 1207905 h 1207905"/>
                    <a:gd name="connsiteX0" fmla="*/ 8001 w 1725283"/>
                    <a:gd name="connsiteY0" fmla="*/ 93972 h 1140519"/>
                    <a:gd name="connsiteX1" fmla="*/ 1018766 w 1725283"/>
                    <a:gd name="connsiteY1" fmla="*/ 777354 h 1140519"/>
                    <a:gd name="connsiteX2" fmla="*/ 1725283 w 1725283"/>
                    <a:gd name="connsiteY2" fmla="*/ 1140519 h 1140519"/>
                    <a:gd name="connsiteX0" fmla="*/ 0 w 1717282"/>
                    <a:gd name="connsiteY0" fmla="*/ 1 h 1046548"/>
                    <a:gd name="connsiteX1" fmla="*/ 1010765 w 1717282"/>
                    <a:gd name="connsiteY1" fmla="*/ 683383 h 1046548"/>
                    <a:gd name="connsiteX2" fmla="*/ 1717282 w 1717282"/>
                    <a:gd name="connsiteY2" fmla="*/ 1046548 h 1046548"/>
                    <a:gd name="connsiteX0" fmla="*/ 0 w 1172485"/>
                    <a:gd name="connsiteY0" fmla="*/ 0 h 1057943"/>
                    <a:gd name="connsiteX1" fmla="*/ 465968 w 1172485"/>
                    <a:gd name="connsiteY1" fmla="*/ 694778 h 1057943"/>
                    <a:gd name="connsiteX2" fmla="*/ 1172485 w 1172485"/>
                    <a:gd name="connsiteY2" fmla="*/ 1057943 h 1057943"/>
                    <a:gd name="connsiteX0" fmla="*/ 0 w 1172485"/>
                    <a:gd name="connsiteY0" fmla="*/ 0 h 1057943"/>
                    <a:gd name="connsiteX1" fmla="*/ 465968 w 1172485"/>
                    <a:gd name="connsiteY1" fmla="*/ 694778 h 1057943"/>
                    <a:gd name="connsiteX2" fmla="*/ 1172485 w 1172485"/>
                    <a:gd name="connsiteY2" fmla="*/ 1057943 h 1057943"/>
                    <a:gd name="connsiteX0" fmla="*/ 0 w 1172485"/>
                    <a:gd name="connsiteY0" fmla="*/ 0 h 1057943"/>
                    <a:gd name="connsiteX1" fmla="*/ 1172485 w 1172485"/>
                    <a:gd name="connsiteY1" fmla="*/ 1057943 h 1057943"/>
                    <a:gd name="connsiteX0" fmla="*/ 0 w 447823"/>
                    <a:gd name="connsiteY0" fmla="*/ 0 h 180474"/>
                    <a:gd name="connsiteX1" fmla="*/ 447823 w 447823"/>
                    <a:gd name="connsiteY1" fmla="*/ 180474 h 180474"/>
                    <a:gd name="connsiteX0" fmla="*/ 0 w 447823"/>
                    <a:gd name="connsiteY0" fmla="*/ 5015 h 185489"/>
                    <a:gd name="connsiteX1" fmla="*/ 37 w 447823"/>
                    <a:gd name="connsiteY1" fmla="*/ 0 h 185489"/>
                    <a:gd name="connsiteX2" fmla="*/ 447823 w 447823"/>
                    <a:gd name="connsiteY2" fmla="*/ 185489 h 185489"/>
                    <a:gd name="connsiteX0" fmla="*/ 512529 w 960352"/>
                    <a:gd name="connsiteY0" fmla="*/ 61994 h 242468"/>
                    <a:gd name="connsiteX1" fmla="*/ 0 w 960352"/>
                    <a:gd name="connsiteY1" fmla="*/ 0 h 242468"/>
                    <a:gd name="connsiteX2" fmla="*/ 960352 w 960352"/>
                    <a:gd name="connsiteY2" fmla="*/ 242468 h 242468"/>
                    <a:gd name="connsiteX0" fmla="*/ 44149 w 960352"/>
                    <a:gd name="connsiteY0" fmla="*/ 3 h 841426"/>
                    <a:gd name="connsiteX1" fmla="*/ 0 w 960352"/>
                    <a:gd name="connsiteY1" fmla="*/ 598958 h 841426"/>
                    <a:gd name="connsiteX2" fmla="*/ 960352 w 960352"/>
                    <a:gd name="connsiteY2" fmla="*/ 841426 h 841426"/>
                    <a:gd name="connsiteX0" fmla="*/ 44149 w 960352"/>
                    <a:gd name="connsiteY0" fmla="*/ 3 h 841426"/>
                    <a:gd name="connsiteX1" fmla="*/ 0 w 960352"/>
                    <a:gd name="connsiteY1" fmla="*/ 598958 h 841426"/>
                    <a:gd name="connsiteX2" fmla="*/ 960352 w 960352"/>
                    <a:gd name="connsiteY2" fmla="*/ 841426 h 841426"/>
                    <a:gd name="connsiteX0" fmla="*/ 44149 w 960352"/>
                    <a:gd name="connsiteY0" fmla="*/ 3 h 841426"/>
                    <a:gd name="connsiteX1" fmla="*/ 0 w 960352"/>
                    <a:gd name="connsiteY1" fmla="*/ 598958 h 841426"/>
                    <a:gd name="connsiteX2" fmla="*/ 960352 w 960352"/>
                    <a:gd name="connsiteY2" fmla="*/ 841426 h 841426"/>
                    <a:gd name="connsiteX0" fmla="*/ 100689 w 1016892"/>
                    <a:gd name="connsiteY0" fmla="*/ 3 h 841426"/>
                    <a:gd name="connsiteX1" fmla="*/ 56540 w 1016892"/>
                    <a:gd name="connsiteY1" fmla="*/ 598958 h 841426"/>
                    <a:gd name="connsiteX2" fmla="*/ 1016892 w 1016892"/>
                    <a:gd name="connsiteY2" fmla="*/ 841426 h 841426"/>
                    <a:gd name="connsiteX0" fmla="*/ 102195 w 1018398"/>
                    <a:gd name="connsiteY0" fmla="*/ 4 h 841427"/>
                    <a:gd name="connsiteX1" fmla="*/ 58046 w 1018398"/>
                    <a:gd name="connsiteY1" fmla="*/ 598959 h 841427"/>
                    <a:gd name="connsiteX2" fmla="*/ 1018398 w 1018398"/>
                    <a:gd name="connsiteY2" fmla="*/ 841427 h 841427"/>
                    <a:gd name="connsiteX0" fmla="*/ 0 w 916203"/>
                    <a:gd name="connsiteY0" fmla="*/ 4 h 841427"/>
                    <a:gd name="connsiteX1" fmla="*/ 583302 w 916203"/>
                    <a:gd name="connsiteY1" fmla="*/ 735707 h 841427"/>
                    <a:gd name="connsiteX2" fmla="*/ 916203 w 916203"/>
                    <a:gd name="connsiteY2" fmla="*/ 841427 h 841427"/>
                    <a:gd name="connsiteX0" fmla="*/ 0 w 553872"/>
                    <a:gd name="connsiteY0" fmla="*/ 824 h 124320"/>
                    <a:gd name="connsiteX1" fmla="*/ 220971 w 553872"/>
                    <a:gd name="connsiteY1" fmla="*/ 18600 h 124320"/>
                    <a:gd name="connsiteX2" fmla="*/ 553872 w 553872"/>
                    <a:gd name="connsiteY2" fmla="*/ 124320 h 124320"/>
                    <a:gd name="connsiteX0" fmla="*/ 0 w 553872"/>
                    <a:gd name="connsiteY0" fmla="*/ 177 h 123673"/>
                    <a:gd name="connsiteX1" fmla="*/ 327019 w 553872"/>
                    <a:gd name="connsiteY1" fmla="*/ 29349 h 123673"/>
                    <a:gd name="connsiteX2" fmla="*/ 553872 w 553872"/>
                    <a:gd name="connsiteY2" fmla="*/ 123673 h 123673"/>
                    <a:gd name="connsiteX0" fmla="*/ 0 w 394800"/>
                    <a:gd name="connsiteY0" fmla="*/ 3760 h 104464"/>
                    <a:gd name="connsiteX1" fmla="*/ 167947 w 394800"/>
                    <a:gd name="connsiteY1" fmla="*/ 10140 h 104464"/>
                    <a:gd name="connsiteX2" fmla="*/ 394800 w 394800"/>
                    <a:gd name="connsiteY2" fmla="*/ 104464 h 104464"/>
                    <a:gd name="connsiteX0" fmla="*/ 0 w 456662"/>
                    <a:gd name="connsiteY0" fmla="*/ 57635 h 65650"/>
                    <a:gd name="connsiteX1" fmla="*/ 167947 w 456662"/>
                    <a:gd name="connsiteY1" fmla="*/ 64015 h 65650"/>
                    <a:gd name="connsiteX2" fmla="*/ 456662 w 456662"/>
                    <a:gd name="connsiteY2" fmla="*/ 19395 h 65650"/>
                    <a:gd name="connsiteX0" fmla="*/ 0 w 456662"/>
                    <a:gd name="connsiteY0" fmla="*/ 38240 h 49486"/>
                    <a:gd name="connsiteX1" fmla="*/ 167947 w 456662"/>
                    <a:gd name="connsiteY1" fmla="*/ 44620 h 49486"/>
                    <a:gd name="connsiteX2" fmla="*/ 456662 w 456662"/>
                    <a:gd name="connsiteY2" fmla="*/ 0 h 49486"/>
                    <a:gd name="connsiteX0" fmla="*/ 0 w 456662"/>
                    <a:gd name="connsiteY0" fmla="*/ 38240 h 97575"/>
                    <a:gd name="connsiteX1" fmla="*/ 282833 w 456662"/>
                    <a:gd name="connsiteY1" fmla="*/ 97148 h 97575"/>
                    <a:gd name="connsiteX2" fmla="*/ 456662 w 456662"/>
                    <a:gd name="connsiteY2" fmla="*/ 0 h 97575"/>
                    <a:gd name="connsiteX0" fmla="*/ 0 w 368288"/>
                    <a:gd name="connsiteY0" fmla="*/ 131434 h 131434"/>
                    <a:gd name="connsiteX1" fmla="*/ 194459 w 368288"/>
                    <a:gd name="connsiteY1" fmla="*/ 97148 h 131434"/>
                    <a:gd name="connsiteX2" fmla="*/ 368288 w 368288"/>
                    <a:gd name="connsiteY2" fmla="*/ 0 h 131434"/>
                    <a:gd name="connsiteX0" fmla="*/ 0 w 368288"/>
                    <a:gd name="connsiteY0" fmla="*/ 131434 h 141801"/>
                    <a:gd name="connsiteX1" fmla="*/ 123759 w 368288"/>
                    <a:gd name="connsiteY1" fmla="*/ 132731 h 141801"/>
                    <a:gd name="connsiteX2" fmla="*/ 368288 w 368288"/>
                    <a:gd name="connsiteY2" fmla="*/ 0 h 141801"/>
                    <a:gd name="connsiteX0" fmla="*/ 0 w 218052"/>
                    <a:gd name="connsiteY0" fmla="*/ 63656 h 69042"/>
                    <a:gd name="connsiteX1" fmla="*/ 123759 w 218052"/>
                    <a:gd name="connsiteY1" fmla="*/ 64953 h 69042"/>
                    <a:gd name="connsiteX2" fmla="*/ 218052 w 218052"/>
                    <a:gd name="connsiteY2" fmla="*/ 0 h 69042"/>
                    <a:gd name="connsiteX0" fmla="*/ 0 w 218052"/>
                    <a:gd name="connsiteY0" fmla="*/ 63656 h 76323"/>
                    <a:gd name="connsiteX1" fmla="*/ 123759 w 218052"/>
                    <a:gd name="connsiteY1" fmla="*/ 73425 h 76323"/>
                    <a:gd name="connsiteX2" fmla="*/ 218052 w 218052"/>
                    <a:gd name="connsiteY2" fmla="*/ 0 h 76323"/>
                    <a:gd name="connsiteX0" fmla="*/ 0 w 218052"/>
                    <a:gd name="connsiteY0" fmla="*/ 63656 h 77646"/>
                    <a:gd name="connsiteX1" fmla="*/ 123759 w 218052"/>
                    <a:gd name="connsiteY1" fmla="*/ 73425 h 77646"/>
                    <a:gd name="connsiteX2" fmla="*/ 218052 w 218052"/>
                    <a:gd name="connsiteY2" fmla="*/ 0 h 77646"/>
                    <a:gd name="connsiteX0" fmla="*/ 0 w 192367"/>
                    <a:gd name="connsiteY0" fmla="*/ 75517 h 79198"/>
                    <a:gd name="connsiteX1" fmla="*/ 98074 w 192367"/>
                    <a:gd name="connsiteY1" fmla="*/ 73425 h 79198"/>
                    <a:gd name="connsiteX2" fmla="*/ 192367 w 192367"/>
                    <a:gd name="connsiteY2" fmla="*/ 0 h 79198"/>
                    <a:gd name="connsiteX0" fmla="*/ 0 w 192367"/>
                    <a:gd name="connsiteY0" fmla="*/ 75517 h 76022"/>
                    <a:gd name="connsiteX1" fmla="*/ 149444 w 192367"/>
                    <a:gd name="connsiteY1" fmla="*/ 68342 h 76022"/>
                    <a:gd name="connsiteX2" fmla="*/ 192367 w 192367"/>
                    <a:gd name="connsiteY2" fmla="*/ 0 h 76022"/>
                    <a:gd name="connsiteX0" fmla="*/ 0 w 192367"/>
                    <a:gd name="connsiteY0" fmla="*/ 75517 h 76022"/>
                    <a:gd name="connsiteX1" fmla="*/ 149444 w 192367"/>
                    <a:gd name="connsiteY1" fmla="*/ 68342 h 76022"/>
                    <a:gd name="connsiteX2" fmla="*/ 192367 w 192367"/>
                    <a:gd name="connsiteY2" fmla="*/ 0 h 76022"/>
                    <a:gd name="connsiteX0" fmla="*/ 0 w 158193"/>
                    <a:gd name="connsiteY0" fmla="*/ 74382 h 74817"/>
                    <a:gd name="connsiteX1" fmla="*/ 149444 w 158193"/>
                    <a:gd name="connsiteY1" fmla="*/ 67207 h 74817"/>
                    <a:gd name="connsiteX2" fmla="*/ 157542 w 158193"/>
                    <a:gd name="connsiteY2" fmla="*/ 0 h 74817"/>
                    <a:gd name="connsiteX0" fmla="*/ 0 w 177543"/>
                    <a:gd name="connsiteY0" fmla="*/ 74382 h 74817"/>
                    <a:gd name="connsiteX1" fmla="*/ 149444 w 177543"/>
                    <a:gd name="connsiteY1" fmla="*/ 67207 h 74817"/>
                    <a:gd name="connsiteX2" fmla="*/ 157542 w 177543"/>
                    <a:gd name="connsiteY2" fmla="*/ 0 h 74817"/>
                    <a:gd name="connsiteX0" fmla="*/ 0 w 185454"/>
                    <a:gd name="connsiteY0" fmla="*/ 74382 h 75415"/>
                    <a:gd name="connsiteX1" fmla="*/ 166856 w 185454"/>
                    <a:gd name="connsiteY1" fmla="*/ 68342 h 75415"/>
                    <a:gd name="connsiteX2" fmla="*/ 157542 w 185454"/>
                    <a:gd name="connsiteY2" fmla="*/ 0 h 75415"/>
                    <a:gd name="connsiteX0" fmla="*/ 0 w 200160"/>
                    <a:gd name="connsiteY0" fmla="*/ 74382 h 75415"/>
                    <a:gd name="connsiteX1" fmla="*/ 166856 w 200160"/>
                    <a:gd name="connsiteY1" fmla="*/ 68342 h 75415"/>
                    <a:gd name="connsiteX2" fmla="*/ 157542 w 200160"/>
                    <a:gd name="connsiteY2" fmla="*/ 0 h 75415"/>
                    <a:gd name="connsiteX0" fmla="*/ 0 w 181594"/>
                    <a:gd name="connsiteY0" fmla="*/ 74382 h 74382"/>
                    <a:gd name="connsiteX1" fmla="*/ 132031 w 181594"/>
                    <a:gd name="connsiteY1" fmla="*/ 63801 h 74382"/>
                    <a:gd name="connsiteX2" fmla="*/ 157542 w 181594"/>
                    <a:gd name="connsiteY2" fmla="*/ 0 h 74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1594" h="74382">
                      <a:moveTo>
                        <a:pt x="0" y="74382"/>
                      </a:moveTo>
                      <a:cubicBezTo>
                        <a:pt x="12" y="72710"/>
                        <a:pt x="70949" y="76198"/>
                        <a:pt x="132031" y="63801"/>
                      </a:cubicBezTo>
                      <a:cubicBezTo>
                        <a:pt x="193113" y="51404"/>
                        <a:pt x="192933" y="42458"/>
                        <a:pt x="157542" y="0"/>
                      </a:cubicBezTo>
                    </a:path>
                  </a:pathLst>
                </a:custGeom>
                <a:noFill/>
                <a:ln w="38100">
                  <a:solidFill>
                    <a:srgbClr val="00FF00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/>
                    <a:t>^^</a:t>
                  </a:r>
                </a:p>
              </p:txBody>
            </p:sp>
          </p:grpSp>
        </p:grp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2BC32619-5975-4EF5-8249-206909507F8E}"/>
                </a:ext>
              </a:extLst>
            </p:cNvPr>
            <p:cNvGrpSpPr/>
            <p:nvPr/>
          </p:nvGrpSpPr>
          <p:grpSpPr>
            <a:xfrm>
              <a:off x="8005352" y="4189849"/>
              <a:ext cx="1189546" cy="288313"/>
              <a:chOff x="3268811" y="1450699"/>
              <a:chExt cx="1189546" cy="288313"/>
            </a:xfrm>
          </p:grpSpPr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E9CB4EE9-05F6-4B6F-944B-3395B6425F4D}"/>
                  </a:ext>
                </a:extLst>
              </p:cNvPr>
              <p:cNvGrpSpPr/>
              <p:nvPr/>
            </p:nvGrpSpPr>
            <p:grpSpPr>
              <a:xfrm>
                <a:off x="3268811" y="1450699"/>
                <a:ext cx="288000" cy="288313"/>
                <a:chOff x="3297745" y="1604740"/>
                <a:chExt cx="288000" cy="288313"/>
              </a:xfrm>
            </p:grpSpPr>
            <p:sp>
              <p:nvSpPr>
                <p:cNvPr id="33" name="Ellipse 32">
                  <a:extLst>
                    <a:ext uri="{FF2B5EF4-FFF2-40B4-BE49-F238E27FC236}">
                      <a16:creationId xmlns:a16="http://schemas.microsoft.com/office/drawing/2014/main" id="{AA85D3B6-D0D6-4D0C-AC93-8CB87ECF06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97745" y="1604740"/>
                  <a:ext cx="288000" cy="28831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  <p:sp>
              <p:nvSpPr>
                <p:cNvPr id="34" name="Ellipse 33">
                  <a:extLst>
                    <a:ext uri="{FF2B5EF4-FFF2-40B4-BE49-F238E27FC236}">
                      <a16:creationId xmlns:a16="http://schemas.microsoft.com/office/drawing/2014/main" id="{32C9016E-9576-498E-A26F-401CF112F2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21865" y="1738286"/>
                  <a:ext cx="28769" cy="2880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</p:grpSp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F1EFFB9E-6287-4DBA-B0A6-7A0E7D388F89}"/>
                  </a:ext>
                </a:extLst>
              </p:cNvPr>
              <p:cNvGrpSpPr/>
              <p:nvPr/>
            </p:nvGrpSpPr>
            <p:grpSpPr>
              <a:xfrm>
                <a:off x="4170357" y="1450699"/>
                <a:ext cx="288000" cy="288313"/>
                <a:chOff x="3297745" y="1604740"/>
                <a:chExt cx="288000" cy="288313"/>
              </a:xfrm>
            </p:grpSpPr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89E28F1B-97F4-4F44-AE37-A1ECE1A51C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97745" y="1604740"/>
                  <a:ext cx="288000" cy="28831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632C2091-CAE0-45FC-B2B0-B365D1B5C3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21865" y="1738286"/>
                  <a:ext cx="28769" cy="2880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</p:grpSp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C0F141A8-A95E-406E-9052-9241AA5680D9}"/>
                  </a:ext>
                </a:extLst>
              </p:cNvPr>
              <p:cNvGrpSpPr/>
              <p:nvPr/>
            </p:nvGrpSpPr>
            <p:grpSpPr>
              <a:xfrm>
                <a:off x="3727323" y="1450699"/>
                <a:ext cx="288000" cy="288313"/>
                <a:chOff x="3297745" y="1604740"/>
                <a:chExt cx="288000" cy="288313"/>
              </a:xfrm>
            </p:grpSpPr>
            <p:sp>
              <p:nvSpPr>
                <p:cNvPr id="29" name="Ellipse 28">
                  <a:extLst>
                    <a:ext uri="{FF2B5EF4-FFF2-40B4-BE49-F238E27FC236}">
                      <a16:creationId xmlns:a16="http://schemas.microsoft.com/office/drawing/2014/main" id="{C596FA3E-76C5-4FDF-A440-4812D80E7D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97745" y="1604740"/>
                  <a:ext cx="288000" cy="28831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CA92DBD4-9E2C-4E5A-8716-4A832D8B0B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21865" y="1738286"/>
                  <a:ext cx="28769" cy="2880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/>
                </a:p>
              </p:txBody>
            </p:sp>
          </p:grpSp>
        </p:grpSp>
        <p:sp>
          <p:nvSpPr>
            <p:cNvPr id="24" name="Freihandform 30">
              <a:extLst>
                <a:ext uri="{FF2B5EF4-FFF2-40B4-BE49-F238E27FC236}">
                  <a16:creationId xmlns:a16="http://schemas.microsoft.com/office/drawing/2014/main" id="{62B094C7-F41A-4F07-B098-144FFBCF7F83}"/>
                </a:ext>
              </a:extLst>
            </p:cNvPr>
            <p:cNvSpPr/>
            <p:nvPr/>
          </p:nvSpPr>
          <p:spPr>
            <a:xfrm flipH="1">
              <a:off x="7313764" y="5434235"/>
              <a:ext cx="411192" cy="259887"/>
            </a:xfrm>
            <a:custGeom>
              <a:avLst/>
              <a:gdLst>
                <a:gd name="connsiteX0" fmla="*/ 1520328 w 1520328"/>
                <a:gd name="connsiteY0" fmla="*/ 0 h 608514"/>
                <a:gd name="connsiteX1" fmla="*/ 1333041 w 1520328"/>
                <a:gd name="connsiteY1" fmla="*/ 286439 h 608514"/>
                <a:gd name="connsiteX2" fmla="*/ 727113 w 1520328"/>
                <a:gd name="connsiteY2" fmla="*/ 561860 h 608514"/>
                <a:gd name="connsiteX3" fmla="*/ 0 w 1520328"/>
                <a:gd name="connsiteY3" fmla="*/ 605928 h 608514"/>
                <a:gd name="connsiteX0" fmla="*/ 1520328 w 1520328"/>
                <a:gd name="connsiteY0" fmla="*/ 0 h 606783"/>
                <a:gd name="connsiteX1" fmla="*/ 1421176 w 1520328"/>
                <a:gd name="connsiteY1" fmla="*/ 396608 h 606783"/>
                <a:gd name="connsiteX2" fmla="*/ 727113 w 1520328"/>
                <a:gd name="connsiteY2" fmla="*/ 561860 h 606783"/>
                <a:gd name="connsiteX3" fmla="*/ 0 w 1520328"/>
                <a:gd name="connsiteY3" fmla="*/ 605928 h 606783"/>
                <a:gd name="connsiteX0" fmla="*/ 1520328 w 1520328"/>
                <a:gd name="connsiteY0" fmla="*/ 0 h 639882"/>
                <a:gd name="connsiteX1" fmla="*/ 1421176 w 1520328"/>
                <a:gd name="connsiteY1" fmla="*/ 396608 h 639882"/>
                <a:gd name="connsiteX2" fmla="*/ 760164 w 1520328"/>
                <a:gd name="connsiteY2" fmla="*/ 627961 h 639882"/>
                <a:gd name="connsiteX3" fmla="*/ 0 w 1520328"/>
                <a:gd name="connsiteY3" fmla="*/ 605928 h 639882"/>
                <a:gd name="connsiteX0" fmla="*/ 1439869 w 1439869"/>
                <a:gd name="connsiteY0" fmla="*/ 0 h 628208"/>
                <a:gd name="connsiteX1" fmla="*/ 1340717 w 1439869"/>
                <a:gd name="connsiteY1" fmla="*/ 396608 h 628208"/>
                <a:gd name="connsiteX2" fmla="*/ 679705 w 1439869"/>
                <a:gd name="connsiteY2" fmla="*/ 627961 h 628208"/>
                <a:gd name="connsiteX3" fmla="*/ 0 w 1439869"/>
                <a:gd name="connsiteY3" fmla="*/ 356000 h 628208"/>
                <a:gd name="connsiteX0" fmla="*/ 1439869 w 1439869"/>
                <a:gd name="connsiteY0" fmla="*/ 0 h 628208"/>
                <a:gd name="connsiteX1" fmla="*/ 1340717 w 1439869"/>
                <a:gd name="connsiteY1" fmla="*/ 396608 h 628208"/>
                <a:gd name="connsiteX2" fmla="*/ 679705 w 1439869"/>
                <a:gd name="connsiteY2" fmla="*/ 627961 h 628208"/>
                <a:gd name="connsiteX3" fmla="*/ 0 w 1439869"/>
                <a:gd name="connsiteY3" fmla="*/ 356000 h 628208"/>
                <a:gd name="connsiteX0" fmla="*/ 1440426 w 1440426"/>
                <a:gd name="connsiteY0" fmla="*/ 0 h 628237"/>
                <a:gd name="connsiteX1" fmla="*/ 1341274 w 1440426"/>
                <a:gd name="connsiteY1" fmla="*/ 396608 h 628237"/>
                <a:gd name="connsiteX2" fmla="*/ 680262 w 1440426"/>
                <a:gd name="connsiteY2" fmla="*/ 627961 h 628237"/>
                <a:gd name="connsiteX3" fmla="*/ 557 w 1440426"/>
                <a:gd name="connsiteY3" fmla="*/ 356000 h 628237"/>
                <a:gd name="connsiteX0" fmla="*/ 1400239 w 1400239"/>
                <a:gd name="connsiteY0" fmla="*/ 0 h 629200"/>
                <a:gd name="connsiteX1" fmla="*/ 1301087 w 1400239"/>
                <a:gd name="connsiteY1" fmla="*/ 396608 h 629200"/>
                <a:gd name="connsiteX2" fmla="*/ 640075 w 1400239"/>
                <a:gd name="connsiteY2" fmla="*/ 627961 h 629200"/>
                <a:gd name="connsiteX3" fmla="*/ 599 w 1400239"/>
                <a:gd name="connsiteY3" fmla="*/ 300459 h 629200"/>
                <a:gd name="connsiteX0" fmla="*/ 1421671 w 1421671"/>
                <a:gd name="connsiteY0" fmla="*/ 0 h 647053"/>
                <a:gd name="connsiteX1" fmla="*/ 1322519 w 1421671"/>
                <a:gd name="connsiteY1" fmla="*/ 396608 h 647053"/>
                <a:gd name="connsiteX2" fmla="*/ 661507 w 1421671"/>
                <a:gd name="connsiteY2" fmla="*/ 627961 h 647053"/>
                <a:gd name="connsiteX3" fmla="*/ 22031 w 1421671"/>
                <a:gd name="connsiteY3" fmla="*/ 300459 h 647053"/>
                <a:gd name="connsiteX0" fmla="*/ 1322519 w 1322519"/>
                <a:gd name="connsiteY0" fmla="*/ 96149 h 346594"/>
                <a:gd name="connsiteX1" fmla="*/ 661507 w 1322519"/>
                <a:gd name="connsiteY1" fmla="*/ 327502 h 346594"/>
                <a:gd name="connsiteX2" fmla="*/ 22031 w 1322519"/>
                <a:gd name="connsiteY2" fmla="*/ 0 h 346594"/>
                <a:gd name="connsiteX0" fmla="*/ 1575342 w 1575342"/>
                <a:gd name="connsiteY0" fmla="*/ 262769 h 353865"/>
                <a:gd name="connsiteX1" fmla="*/ 662898 w 1575342"/>
                <a:gd name="connsiteY1" fmla="*/ 327502 h 353865"/>
                <a:gd name="connsiteX2" fmla="*/ 23422 w 1575342"/>
                <a:gd name="connsiteY2" fmla="*/ 0 h 353865"/>
                <a:gd name="connsiteX0" fmla="*/ 1216175 w 1216175"/>
                <a:gd name="connsiteY0" fmla="*/ 388746 h 489075"/>
                <a:gd name="connsiteX1" fmla="*/ 303731 w 1216175"/>
                <a:gd name="connsiteY1" fmla="*/ 453479 h 489075"/>
                <a:gd name="connsiteX2" fmla="*/ 46433 w 1216175"/>
                <a:gd name="connsiteY2" fmla="*/ 0 h 489075"/>
                <a:gd name="connsiteX0" fmla="*/ 1487862 w 1487862"/>
                <a:gd name="connsiteY0" fmla="*/ 388746 h 489075"/>
                <a:gd name="connsiteX1" fmla="*/ 62496 w 1487862"/>
                <a:gd name="connsiteY1" fmla="*/ 453479 h 489075"/>
                <a:gd name="connsiteX2" fmla="*/ 318120 w 1487862"/>
                <a:gd name="connsiteY2" fmla="*/ 0 h 489075"/>
                <a:gd name="connsiteX0" fmla="*/ 1530921 w 1530921"/>
                <a:gd name="connsiteY0" fmla="*/ 388746 h 489075"/>
                <a:gd name="connsiteX1" fmla="*/ 105555 w 1530921"/>
                <a:gd name="connsiteY1" fmla="*/ 453479 h 489075"/>
                <a:gd name="connsiteX2" fmla="*/ 361179 w 1530921"/>
                <a:gd name="connsiteY2" fmla="*/ 0 h 489075"/>
                <a:gd name="connsiteX0" fmla="*/ 1544024 w 1544024"/>
                <a:gd name="connsiteY0" fmla="*/ 388746 h 489075"/>
                <a:gd name="connsiteX1" fmla="*/ 118658 w 1544024"/>
                <a:gd name="connsiteY1" fmla="*/ 453479 h 489075"/>
                <a:gd name="connsiteX2" fmla="*/ 374282 w 1544024"/>
                <a:gd name="connsiteY2" fmla="*/ 0 h 489075"/>
                <a:gd name="connsiteX0" fmla="*/ 1144947 w 1144946"/>
                <a:gd name="connsiteY0" fmla="*/ 334756 h 473197"/>
                <a:gd name="connsiteX1" fmla="*/ 91702 w 1144946"/>
                <a:gd name="connsiteY1" fmla="*/ 453479 h 473197"/>
                <a:gd name="connsiteX2" fmla="*/ 347326 w 1144946"/>
                <a:gd name="connsiteY2" fmla="*/ 0 h 473197"/>
                <a:gd name="connsiteX0" fmla="*/ 940134 w 940135"/>
                <a:gd name="connsiteY0" fmla="*/ 379748 h 485788"/>
                <a:gd name="connsiteX1" fmla="*/ 77978 w 940135"/>
                <a:gd name="connsiteY1" fmla="*/ 453479 h 485788"/>
                <a:gd name="connsiteX2" fmla="*/ 333602 w 940135"/>
                <a:gd name="connsiteY2" fmla="*/ 0 h 485788"/>
                <a:gd name="connsiteX0" fmla="*/ 927483 w 927483"/>
                <a:gd name="connsiteY0" fmla="*/ 379748 h 485788"/>
                <a:gd name="connsiteX1" fmla="*/ 65327 w 927483"/>
                <a:gd name="connsiteY1" fmla="*/ 453479 h 485788"/>
                <a:gd name="connsiteX2" fmla="*/ 89523 w 927483"/>
                <a:gd name="connsiteY2" fmla="*/ 197964 h 485788"/>
                <a:gd name="connsiteX3" fmla="*/ 320951 w 927483"/>
                <a:gd name="connsiteY3" fmla="*/ 0 h 485788"/>
                <a:gd name="connsiteX0" fmla="*/ 969525 w 969525"/>
                <a:gd name="connsiteY0" fmla="*/ 379748 h 473142"/>
                <a:gd name="connsiteX1" fmla="*/ 107369 w 969525"/>
                <a:gd name="connsiteY1" fmla="*/ 453479 h 473142"/>
                <a:gd name="connsiteX2" fmla="*/ 41049 w 969525"/>
                <a:gd name="connsiteY2" fmla="*/ 170969 h 473142"/>
                <a:gd name="connsiteX3" fmla="*/ 362993 w 969525"/>
                <a:gd name="connsiteY3" fmla="*/ 0 h 473142"/>
                <a:gd name="connsiteX0" fmla="*/ 589178 w 589178"/>
                <a:gd name="connsiteY0" fmla="*/ 388746 h 476559"/>
                <a:gd name="connsiteX1" fmla="*/ 89086 w 589178"/>
                <a:gd name="connsiteY1" fmla="*/ 453479 h 476559"/>
                <a:gd name="connsiteX2" fmla="*/ 22766 w 589178"/>
                <a:gd name="connsiteY2" fmla="*/ 170969 h 476559"/>
                <a:gd name="connsiteX3" fmla="*/ 344710 w 589178"/>
                <a:gd name="connsiteY3" fmla="*/ 0 h 476559"/>
                <a:gd name="connsiteX0" fmla="*/ 589178 w 589178"/>
                <a:gd name="connsiteY0" fmla="*/ 239434 h 327247"/>
                <a:gd name="connsiteX1" fmla="*/ 89086 w 589178"/>
                <a:gd name="connsiteY1" fmla="*/ 304167 h 327247"/>
                <a:gd name="connsiteX2" fmla="*/ 22766 w 589178"/>
                <a:gd name="connsiteY2" fmla="*/ 21657 h 327247"/>
                <a:gd name="connsiteX3" fmla="*/ 315799 w 589178"/>
                <a:gd name="connsiteY3" fmla="*/ 62222 h 327247"/>
                <a:gd name="connsiteX0" fmla="*/ 612474 w 612474"/>
                <a:gd name="connsiteY0" fmla="*/ 190906 h 274529"/>
                <a:gd name="connsiteX1" fmla="*/ 112382 w 612474"/>
                <a:gd name="connsiteY1" fmla="*/ 255639 h 274529"/>
                <a:gd name="connsiteX2" fmla="*/ 17153 w 612474"/>
                <a:gd name="connsiteY2" fmla="*/ 30819 h 274529"/>
                <a:gd name="connsiteX3" fmla="*/ 339095 w 612474"/>
                <a:gd name="connsiteY3" fmla="*/ 13694 h 274529"/>
                <a:gd name="connsiteX0" fmla="*/ 611477 w 611477"/>
                <a:gd name="connsiteY0" fmla="*/ 190906 h 309497"/>
                <a:gd name="connsiteX1" fmla="*/ 117167 w 611477"/>
                <a:gd name="connsiteY1" fmla="*/ 300510 h 309497"/>
                <a:gd name="connsiteX2" fmla="*/ 16156 w 611477"/>
                <a:gd name="connsiteY2" fmla="*/ 30819 h 309497"/>
                <a:gd name="connsiteX3" fmla="*/ 338098 w 611477"/>
                <a:gd name="connsiteY3" fmla="*/ 13694 h 309497"/>
                <a:gd name="connsiteX0" fmla="*/ 652988 w 652988"/>
                <a:gd name="connsiteY0" fmla="*/ 235776 h 322656"/>
                <a:gd name="connsiteX1" fmla="*/ 118204 w 652988"/>
                <a:gd name="connsiteY1" fmla="*/ 300510 h 322656"/>
                <a:gd name="connsiteX2" fmla="*/ 17193 w 652988"/>
                <a:gd name="connsiteY2" fmla="*/ 30819 h 322656"/>
                <a:gd name="connsiteX3" fmla="*/ 339135 w 652988"/>
                <a:gd name="connsiteY3" fmla="*/ 13694 h 322656"/>
                <a:gd name="connsiteX0" fmla="*/ 499220 w 499220"/>
                <a:gd name="connsiteY0" fmla="*/ 287057 h 349796"/>
                <a:gd name="connsiteX1" fmla="*/ 114769 w 499220"/>
                <a:gd name="connsiteY1" fmla="*/ 300510 h 349796"/>
                <a:gd name="connsiteX2" fmla="*/ 13758 w 499220"/>
                <a:gd name="connsiteY2" fmla="*/ 30819 h 349796"/>
                <a:gd name="connsiteX3" fmla="*/ 335700 w 499220"/>
                <a:gd name="connsiteY3" fmla="*/ 13694 h 34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9220" h="349796">
                  <a:moveTo>
                    <a:pt x="499220" y="287057"/>
                  </a:moveTo>
                  <a:cubicBezTo>
                    <a:pt x="372526" y="391717"/>
                    <a:pt x="195679" y="343216"/>
                    <a:pt x="114769" y="300510"/>
                  </a:cubicBezTo>
                  <a:cubicBezTo>
                    <a:pt x="33859" y="257804"/>
                    <a:pt x="-28846" y="106399"/>
                    <a:pt x="13758" y="30819"/>
                  </a:cubicBezTo>
                  <a:cubicBezTo>
                    <a:pt x="56362" y="-44761"/>
                    <a:pt x="297129" y="46688"/>
                    <a:pt x="335700" y="13694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" name="Flussdiagramm: Zusammenführung 24">
              <a:extLst>
                <a:ext uri="{FF2B5EF4-FFF2-40B4-BE49-F238E27FC236}">
                  <a16:creationId xmlns:a16="http://schemas.microsoft.com/office/drawing/2014/main" id="{42B0FEEC-5E13-4122-A3F9-7FAD85B724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23277" y="5535096"/>
              <a:ext cx="90000" cy="90000"/>
            </a:xfrm>
            <a:prstGeom prst="flowChartSummingJuncti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367429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F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75BDC90-9C2B-4FC5-9D38-8D21E7327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7"/>
          <a:stretch/>
        </p:blipFill>
        <p:spPr>
          <a:xfrm>
            <a:off x="5800114" y="2176786"/>
            <a:ext cx="5956874" cy="309115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A9B7E47-25B4-4DA5-96C2-58B9A85FC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009" y="264497"/>
            <a:ext cx="5003442" cy="50034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83AD0D3-380B-4F1A-B21D-7E2D25D83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950" y="2766218"/>
            <a:ext cx="3163645" cy="1325563"/>
          </a:xfrm>
        </p:spPr>
        <p:txBody>
          <a:bodyPr/>
          <a:lstStyle/>
          <a:p>
            <a:pPr algn="ctr"/>
            <a:r>
              <a:rPr lang="de-DE" b="1" dirty="0" err="1">
                <a:solidFill>
                  <a:srgbClr val="F7A813"/>
                </a:solidFill>
                <a:latin typeface="+mn-lt"/>
              </a:rPr>
              <a:t>Thank</a:t>
            </a:r>
            <a:r>
              <a:rPr lang="de-DE" b="1" dirty="0">
                <a:solidFill>
                  <a:srgbClr val="F7A813"/>
                </a:solidFill>
                <a:latin typeface="+mn-lt"/>
              </a:rPr>
              <a:t> </a:t>
            </a:r>
            <a:r>
              <a:rPr lang="de-DE" b="1" dirty="0" err="1">
                <a:solidFill>
                  <a:srgbClr val="F7A813"/>
                </a:solidFill>
                <a:latin typeface="+mn-lt"/>
              </a:rPr>
              <a:t>you</a:t>
            </a:r>
            <a:r>
              <a:rPr lang="de-DE" b="1" dirty="0">
                <a:solidFill>
                  <a:srgbClr val="F7A813"/>
                </a:solidFill>
                <a:latin typeface="+mn-lt"/>
              </a:rPr>
              <a:t>!</a:t>
            </a:r>
            <a:endParaRPr lang="en-GB" b="1" dirty="0">
              <a:solidFill>
                <a:srgbClr val="F7A813"/>
              </a:solidFill>
              <a:latin typeface="+mn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319074-8D9F-481F-BFE3-1EAEB7CF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11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C93E9C2-2930-40D0-8CC1-EE50F3AD4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0" y="5748811"/>
            <a:ext cx="3811712" cy="112711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8CBB78D-9C19-4B17-ACDE-8A82B71D9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2416" y="5551715"/>
            <a:ext cx="2999586" cy="13242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50CEF39-0CD2-4E2E-8C32-3AD276136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8525" y="5731200"/>
            <a:ext cx="3467077" cy="1126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F01D4A6-E734-41ED-9680-C565DA4713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455"/>
          <a:stretch/>
        </p:blipFill>
        <p:spPr bwMode="auto">
          <a:xfrm>
            <a:off x="7519595" y="223132"/>
            <a:ext cx="2999586" cy="172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5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F90F5-9053-45D4-A55E-8362AEF0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88" y="-104314"/>
            <a:ext cx="11022237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Water vapor transport by the „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Rutllant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Cell“?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2D9A76-B63A-4B9F-A057-5EAC669B9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83" y="993561"/>
            <a:ext cx="5578002" cy="2390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Observations</a:t>
            </a:r>
          </a:p>
          <a:p>
            <a:pPr>
              <a:buClr>
                <a:srgbClr val="C00000"/>
              </a:buClr>
            </a:pPr>
            <a:r>
              <a:rPr lang="en-US" dirty="0"/>
              <a:t>During daytime strong inland wind at surface, moisture input Atacama</a:t>
            </a:r>
          </a:p>
          <a:p>
            <a:pPr>
              <a:buClr>
                <a:srgbClr val="C00000"/>
              </a:buClr>
            </a:pPr>
            <a:r>
              <a:rPr lang="en-US" dirty="0"/>
              <a:t>During night, weak outflow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dry desert air towards the ocean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B21A10EC-1497-4A66-9DCD-B6927E881FCC}"/>
              </a:ext>
            </a:extLst>
          </p:cNvPr>
          <p:cNvGrpSpPr>
            <a:grpSpLocks noChangeAspect="1"/>
          </p:cNvGrpSpPr>
          <p:nvPr/>
        </p:nvGrpSpPr>
        <p:grpSpPr>
          <a:xfrm>
            <a:off x="6160375" y="3686093"/>
            <a:ext cx="5572779" cy="3075504"/>
            <a:chOff x="4925181" y="1571625"/>
            <a:chExt cx="7274030" cy="4014389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6B051F3F-0640-4236-B592-22A3E5C9B58F}"/>
                </a:ext>
              </a:extLst>
            </p:cNvPr>
            <p:cNvGrpSpPr/>
            <p:nvPr/>
          </p:nvGrpSpPr>
          <p:grpSpPr>
            <a:xfrm>
              <a:off x="4927057" y="1571625"/>
              <a:ext cx="7272154" cy="4014389"/>
              <a:chOff x="4740121" y="2900477"/>
              <a:chExt cx="4168244" cy="2300962"/>
            </a:xfrm>
          </p:grpSpPr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A4C2D9E2-BB09-4907-8D7B-C0A367E16485}"/>
                  </a:ext>
                </a:extLst>
              </p:cNvPr>
              <p:cNvGrpSpPr/>
              <p:nvPr/>
            </p:nvGrpSpPr>
            <p:grpSpPr>
              <a:xfrm>
                <a:off x="4740121" y="2900477"/>
                <a:ext cx="4168244" cy="2300962"/>
                <a:chOff x="2146453" y="2901763"/>
                <a:chExt cx="4168244" cy="2300962"/>
              </a:xfrm>
            </p:grpSpPr>
            <p:sp>
              <p:nvSpPr>
                <p:cNvPr id="28" name="Rechteck 27">
                  <a:extLst>
                    <a:ext uri="{FF2B5EF4-FFF2-40B4-BE49-F238E27FC236}">
                      <a16:creationId xmlns:a16="http://schemas.microsoft.com/office/drawing/2014/main" id="{BF09A80C-105B-4F23-A282-9719BFF7826D}"/>
                    </a:ext>
                  </a:extLst>
                </p:cNvPr>
                <p:cNvSpPr/>
                <p:nvPr/>
              </p:nvSpPr>
              <p:spPr>
                <a:xfrm>
                  <a:off x="2146453" y="2901763"/>
                  <a:ext cx="4082143" cy="1948543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D9DD63D4-188E-40E6-AEB7-CE9758731D0D}"/>
                    </a:ext>
                  </a:extLst>
                </p:cNvPr>
                <p:cNvSpPr txBox="1"/>
                <p:nvPr/>
              </p:nvSpPr>
              <p:spPr>
                <a:xfrm>
                  <a:off x="5426394" y="3121555"/>
                  <a:ext cx="693435" cy="3051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50"/>
                    <a:t>3000m</a:t>
                  </a:r>
                </a:p>
              </p:txBody>
            </p:sp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A0D064FB-56CC-4599-9220-5F3EB59B10FC}"/>
                    </a:ext>
                  </a:extLst>
                </p:cNvPr>
                <p:cNvSpPr txBox="1"/>
                <p:nvPr/>
              </p:nvSpPr>
              <p:spPr>
                <a:xfrm>
                  <a:off x="2151382" y="4126549"/>
                  <a:ext cx="680242" cy="2993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1000m</a:t>
                  </a:r>
                </a:p>
              </p:txBody>
            </p:sp>
            <p:sp>
              <p:nvSpPr>
                <p:cNvPr id="31" name="Rechteck 30">
                  <a:extLst>
                    <a:ext uri="{FF2B5EF4-FFF2-40B4-BE49-F238E27FC236}">
                      <a16:creationId xmlns:a16="http://schemas.microsoft.com/office/drawing/2014/main" id="{4AACAD0D-9919-49C9-9EA2-E9232680E742}"/>
                    </a:ext>
                  </a:extLst>
                </p:cNvPr>
                <p:cNvSpPr/>
                <p:nvPr/>
              </p:nvSpPr>
              <p:spPr>
                <a:xfrm>
                  <a:off x="2155859" y="4803328"/>
                  <a:ext cx="1767635" cy="88186"/>
                </a:xfrm>
                <a:prstGeom prst="rect">
                  <a:avLst/>
                </a:prstGeom>
                <a:pattFill prst="zigZag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A8A8BE1F-3C38-4F6B-83A9-10018A0F0160}"/>
                    </a:ext>
                  </a:extLst>
                </p:cNvPr>
                <p:cNvSpPr txBox="1"/>
                <p:nvPr/>
              </p:nvSpPr>
              <p:spPr>
                <a:xfrm>
                  <a:off x="2369969" y="4903380"/>
                  <a:ext cx="636540" cy="2993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/>
                    <a:t>Pacific</a:t>
                  </a:r>
                </a:p>
              </p:txBody>
            </p:sp>
            <p:sp>
              <p:nvSpPr>
                <p:cNvPr id="33" name="Textfeld 32">
                  <a:extLst>
                    <a:ext uri="{FF2B5EF4-FFF2-40B4-BE49-F238E27FC236}">
                      <a16:creationId xmlns:a16="http://schemas.microsoft.com/office/drawing/2014/main" id="{0B3B1D13-1429-4731-92CA-004E60321646}"/>
                    </a:ext>
                  </a:extLst>
                </p:cNvPr>
                <p:cNvSpPr txBox="1"/>
                <p:nvPr/>
              </p:nvSpPr>
              <p:spPr>
                <a:xfrm>
                  <a:off x="3515027" y="4903380"/>
                  <a:ext cx="1034851" cy="2993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/>
                    <a:t>Coastal cliff</a:t>
                  </a:r>
                </a:p>
              </p:txBody>
            </p:sp>
            <p:sp>
              <p:nvSpPr>
                <p:cNvPr id="34" name="Textfeld 33">
                  <a:extLst>
                    <a:ext uri="{FF2B5EF4-FFF2-40B4-BE49-F238E27FC236}">
                      <a16:creationId xmlns:a16="http://schemas.microsoft.com/office/drawing/2014/main" id="{5CC93FF4-858B-4F60-BE03-A2CEA9F4BA91}"/>
                    </a:ext>
                  </a:extLst>
                </p:cNvPr>
                <p:cNvSpPr txBox="1"/>
                <p:nvPr/>
              </p:nvSpPr>
              <p:spPr>
                <a:xfrm>
                  <a:off x="5692021" y="4903380"/>
                  <a:ext cx="622676" cy="2993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/>
                    <a:t>Andes</a:t>
                  </a:r>
                </a:p>
              </p:txBody>
            </p:sp>
          </p:grp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11DEAD19-53F5-4CB6-93A9-FE06E09CC9A5}"/>
                  </a:ext>
                </a:extLst>
              </p:cNvPr>
              <p:cNvSpPr txBox="1"/>
              <p:nvPr/>
            </p:nvSpPr>
            <p:spPr>
              <a:xfrm>
                <a:off x="4764518" y="2932341"/>
                <a:ext cx="1317023" cy="3453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rgbClr val="C00000"/>
                    </a:solidFill>
                  </a:rPr>
                  <a:t>Day, evening</a:t>
                </a:r>
              </a:p>
            </p:txBody>
          </p:sp>
        </p:grp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4577D9D6-F165-4793-B88C-C2197E947533}"/>
                </a:ext>
              </a:extLst>
            </p:cNvPr>
            <p:cNvGrpSpPr/>
            <p:nvPr/>
          </p:nvGrpSpPr>
          <p:grpSpPr>
            <a:xfrm>
              <a:off x="4925181" y="2339070"/>
              <a:ext cx="7051528" cy="2531673"/>
              <a:chOff x="4724757" y="1654779"/>
              <a:chExt cx="4041786" cy="1451101"/>
            </a:xfrm>
          </p:grpSpPr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F6E87954-1B47-4473-8148-BB0D340DA47E}"/>
                  </a:ext>
                </a:extLst>
              </p:cNvPr>
              <p:cNvGrpSpPr/>
              <p:nvPr/>
            </p:nvGrpSpPr>
            <p:grpSpPr>
              <a:xfrm>
                <a:off x="4724757" y="1654779"/>
                <a:ext cx="3909228" cy="1451101"/>
                <a:chOff x="4724757" y="1654779"/>
                <a:chExt cx="3909228" cy="1451101"/>
              </a:xfrm>
            </p:grpSpPr>
            <p:sp>
              <p:nvSpPr>
                <p:cNvPr id="17" name="Rechteck 40">
                  <a:extLst>
                    <a:ext uri="{FF2B5EF4-FFF2-40B4-BE49-F238E27FC236}">
                      <a16:creationId xmlns:a16="http://schemas.microsoft.com/office/drawing/2014/main" id="{1C6C01B6-F398-4B14-8CE1-41F7CED045B3}"/>
                    </a:ext>
                  </a:extLst>
                </p:cNvPr>
                <p:cNvSpPr/>
                <p:nvPr/>
              </p:nvSpPr>
              <p:spPr>
                <a:xfrm>
                  <a:off x="4735240" y="2711062"/>
                  <a:ext cx="1948610" cy="394818"/>
                </a:xfrm>
                <a:custGeom>
                  <a:avLst/>
                  <a:gdLst>
                    <a:gd name="connsiteX0" fmla="*/ 0 w 1767635"/>
                    <a:gd name="connsiteY0" fmla="*/ 0 h 417382"/>
                    <a:gd name="connsiteX1" fmla="*/ 1767635 w 1767635"/>
                    <a:gd name="connsiteY1" fmla="*/ 0 h 417382"/>
                    <a:gd name="connsiteX2" fmla="*/ 1767635 w 1767635"/>
                    <a:gd name="connsiteY2" fmla="*/ 417382 h 417382"/>
                    <a:gd name="connsiteX3" fmla="*/ 0 w 1767635"/>
                    <a:gd name="connsiteY3" fmla="*/ 417382 h 417382"/>
                    <a:gd name="connsiteX4" fmla="*/ 0 w 1767635"/>
                    <a:gd name="connsiteY4" fmla="*/ 0 h 417382"/>
                    <a:gd name="connsiteX0" fmla="*/ 0 w 1767635"/>
                    <a:gd name="connsiteY0" fmla="*/ 6867 h 424249"/>
                    <a:gd name="connsiteX1" fmla="*/ 1575073 w 1767635"/>
                    <a:gd name="connsiteY1" fmla="*/ 0 h 424249"/>
                    <a:gd name="connsiteX2" fmla="*/ 1767635 w 1767635"/>
                    <a:gd name="connsiteY2" fmla="*/ 6867 h 424249"/>
                    <a:gd name="connsiteX3" fmla="*/ 1767635 w 1767635"/>
                    <a:gd name="connsiteY3" fmla="*/ 424249 h 424249"/>
                    <a:gd name="connsiteX4" fmla="*/ 0 w 1767635"/>
                    <a:gd name="connsiteY4" fmla="*/ 424249 h 424249"/>
                    <a:gd name="connsiteX5" fmla="*/ 0 w 1767635"/>
                    <a:gd name="connsiteY5" fmla="*/ 6867 h 424249"/>
                    <a:gd name="connsiteX0" fmla="*/ 0 w 1829548"/>
                    <a:gd name="connsiteY0" fmla="*/ 6867 h 424249"/>
                    <a:gd name="connsiteX1" fmla="*/ 1575073 w 1829548"/>
                    <a:gd name="connsiteY1" fmla="*/ 0 h 424249"/>
                    <a:gd name="connsiteX2" fmla="*/ 1829548 w 1829548"/>
                    <a:gd name="connsiteY2" fmla="*/ 16392 h 424249"/>
                    <a:gd name="connsiteX3" fmla="*/ 1767635 w 1829548"/>
                    <a:gd name="connsiteY3" fmla="*/ 424249 h 424249"/>
                    <a:gd name="connsiteX4" fmla="*/ 0 w 1829548"/>
                    <a:gd name="connsiteY4" fmla="*/ 424249 h 424249"/>
                    <a:gd name="connsiteX5" fmla="*/ 0 w 1829548"/>
                    <a:gd name="connsiteY5" fmla="*/ 6867 h 424249"/>
                    <a:gd name="connsiteX0" fmla="*/ 0 w 1829548"/>
                    <a:gd name="connsiteY0" fmla="*/ 6867 h 424249"/>
                    <a:gd name="connsiteX1" fmla="*/ 1575073 w 1829548"/>
                    <a:gd name="connsiteY1" fmla="*/ 0 h 424249"/>
                    <a:gd name="connsiteX2" fmla="*/ 1829548 w 1829548"/>
                    <a:gd name="connsiteY2" fmla="*/ 16392 h 424249"/>
                    <a:gd name="connsiteX3" fmla="*/ 1767635 w 1829548"/>
                    <a:gd name="connsiteY3" fmla="*/ 424249 h 424249"/>
                    <a:gd name="connsiteX4" fmla="*/ 0 w 1829548"/>
                    <a:gd name="connsiteY4" fmla="*/ 424249 h 424249"/>
                    <a:gd name="connsiteX5" fmla="*/ 0 w 1829548"/>
                    <a:gd name="connsiteY5" fmla="*/ 6867 h 424249"/>
                    <a:gd name="connsiteX0" fmla="*/ 0 w 1900985"/>
                    <a:gd name="connsiteY0" fmla="*/ 6867 h 424249"/>
                    <a:gd name="connsiteX1" fmla="*/ 1575073 w 1900985"/>
                    <a:gd name="connsiteY1" fmla="*/ 0 h 424249"/>
                    <a:gd name="connsiteX2" fmla="*/ 1900985 w 1900985"/>
                    <a:gd name="connsiteY2" fmla="*/ 25917 h 424249"/>
                    <a:gd name="connsiteX3" fmla="*/ 1767635 w 1900985"/>
                    <a:gd name="connsiteY3" fmla="*/ 424249 h 424249"/>
                    <a:gd name="connsiteX4" fmla="*/ 0 w 1900985"/>
                    <a:gd name="connsiteY4" fmla="*/ 424249 h 424249"/>
                    <a:gd name="connsiteX5" fmla="*/ 0 w 1900985"/>
                    <a:gd name="connsiteY5" fmla="*/ 6867 h 424249"/>
                    <a:gd name="connsiteX0" fmla="*/ 0 w 1948610"/>
                    <a:gd name="connsiteY0" fmla="*/ 6867 h 424249"/>
                    <a:gd name="connsiteX1" fmla="*/ 1575073 w 1948610"/>
                    <a:gd name="connsiteY1" fmla="*/ 0 h 424249"/>
                    <a:gd name="connsiteX2" fmla="*/ 1948610 w 1948610"/>
                    <a:gd name="connsiteY2" fmla="*/ 40204 h 424249"/>
                    <a:gd name="connsiteX3" fmla="*/ 1767635 w 1948610"/>
                    <a:gd name="connsiteY3" fmla="*/ 424249 h 424249"/>
                    <a:gd name="connsiteX4" fmla="*/ 0 w 1948610"/>
                    <a:gd name="connsiteY4" fmla="*/ 424249 h 424249"/>
                    <a:gd name="connsiteX5" fmla="*/ 0 w 1948610"/>
                    <a:gd name="connsiteY5" fmla="*/ 6867 h 424249"/>
                    <a:gd name="connsiteX0" fmla="*/ 0 w 1948610"/>
                    <a:gd name="connsiteY0" fmla="*/ 6867 h 424249"/>
                    <a:gd name="connsiteX1" fmla="*/ 1575073 w 1948610"/>
                    <a:gd name="connsiteY1" fmla="*/ 0 h 424249"/>
                    <a:gd name="connsiteX2" fmla="*/ 1948610 w 1948610"/>
                    <a:gd name="connsiteY2" fmla="*/ 40204 h 424249"/>
                    <a:gd name="connsiteX3" fmla="*/ 1767635 w 1948610"/>
                    <a:gd name="connsiteY3" fmla="*/ 424249 h 424249"/>
                    <a:gd name="connsiteX4" fmla="*/ 0 w 1948610"/>
                    <a:gd name="connsiteY4" fmla="*/ 424249 h 424249"/>
                    <a:gd name="connsiteX5" fmla="*/ 0 w 1948610"/>
                    <a:gd name="connsiteY5" fmla="*/ 6867 h 424249"/>
                    <a:gd name="connsiteX0" fmla="*/ 0 w 1948610"/>
                    <a:gd name="connsiteY0" fmla="*/ 34713 h 452095"/>
                    <a:gd name="connsiteX1" fmla="*/ 1575073 w 1948610"/>
                    <a:gd name="connsiteY1" fmla="*/ 27846 h 452095"/>
                    <a:gd name="connsiteX2" fmla="*/ 1948610 w 1948610"/>
                    <a:gd name="connsiteY2" fmla="*/ 68050 h 452095"/>
                    <a:gd name="connsiteX3" fmla="*/ 1767635 w 1948610"/>
                    <a:gd name="connsiteY3" fmla="*/ 452095 h 452095"/>
                    <a:gd name="connsiteX4" fmla="*/ 0 w 1948610"/>
                    <a:gd name="connsiteY4" fmla="*/ 452095 h 452095"/>
                    <a:gd name="connsiteX5" fmla="*/ 0 w 1948610"/>
                    <a:gd name="connsiteY5" fmla="*/ 34713 h 452095"/>
                    <a:gd name="connsiteX0" fmla="*/ 0 w 1948610"/>
                    <a:gd name="connsiteY0" fmla="*/ 31267 h 448649"/>
                    <a:gd name="connsiteX1" fmla="*/ 1575073 w 1948610"/>
                    <a:gd name="connsiteY1" fmla="*/ 24400 h 448649"/>
                    <a:gd name="connsiteX2" fmla="*/ 1948610 w 1948610"/>
                    <a:gd name="connsiteY2" fmla="*/ 64604 h 448649"/>
                    <a:gd name="connsiteX3" fmla="*/ 1767635 w 1948610"/>
                    <a:gd name="connsiteY3" fmla="*/ 448649 h 448649"/>
                    <a:gd name="connsiteX4" fmla="*/ 0 w 1948610"/>
                    <a:gd name="connsiteY4" fmla="*/ 448649 h 448649"/>
                    <a:gd name="connsiteX5" fmla="*/ 0 w 1948610"/>
                    <a:gd name="connsiteY5" fmla="*/ 31267 h 448649"/>
                    <a:gd name="connsiteX0" fmla="*/ 0 w 1948610"/>
                    <a:gd name="connsiteY0" fmla="*/ 16979 h 434361"/>
                    <a:gd name="connsiteX1" fmla="*/ 1575073 w 1948610"/>
                    <a:gd name="connsiteY1" fmla="*/ 10112 h 434361"/>
                    <a:gd name="connsiteX2" fmla="*/ 1948610 w 1948610"/>
                    <a:gd name="connsiteY2" fmla="*/ 50316 h 434361"/>
                    <a:gd name="connsiteX3" fmla="*/ 1767635 w 1948610"/>
                    <a:gd name="connsiteY3" fmla="*/ 434361 h 434361"/>
                    <a:gd name="connsiteX4" fmla="*/ 0 w 1948610"/>
                    <a:gd name="connsiteY4" fmla="*/ 434361 h 434361"/>
                    <a:gd name="connsiteX5" fmla="*/ 0 w 1948610"/>
                    <a:gd name="connsiteY5" fmla="*/ 16979 h 434361"/>
                    <a:gd name="connsiteX0" fmla="*/ 0 w 1948610"/>
                    <a:gd name="connsiteY0" fmla="*/ 4010 h 421392"/>
                    <a:gd name="connsiteX1" fmla="*/ 1527448 w 1948610"/>
                    <a:gd name="connsiteY1" fmla="*/ 27867 h 421392"/>
                    <a:gd name="connsiteX2" fmla="*/ 1948610 w 1948610"/>
                    <a:gd name="connsiteY2" fmla="*/ 37347 h 421392"/>
                    <a:gd name="connsiteX3" fmla="*/ 1767635 w 1948610"/>
                    <a:gd name="connsiteY3" fmla="*/ 421392 h 421392"/>
                    <a:gd name="connsiteX4" fmla="*/ 0 w 1948610"/>
                    <a:gd name="connsiteY4" fmla="*/ 421392 h 421392"/>
                    <a:gd name="connsiteX5" fmla="*/ 0 w 1948610"/>
                    <a:gd name="connsiteY5" fmla="*/ 4010 h 421392"/>
                    <a:gd name="connsiteX0" fmla="*/ 0 w 1948610"/>
                    <a:gd name="connsiteY0" fmla="*/ 7141 h 424523"/>
                    <a:gd name="connsiteX1" fmla="*/ 1527448 w 1948610"/>
                    <a:gd name="connsiteY1" fmla="*/ 30998 h 424523"/>
                    <a:gd name="connsiteX2" fmla="*/ 1948610 w 1948610"/>
                    <a:gd name="connsiteY2" fmla="*/ 40478 h 424523"/>
                    <a:gd name="connsiteX3" fmla="*/ 1767635 w 1948610"/>
                    <a:gd name="connsiteY3" fmla="*/ 424523 h 424523"/>
                    <a:gd name="connsiteX4" fmla="*/ 0 w 1948610"/>
                    <a:gd name="connsiteY4" fmla="*/ 424523 h 424523"/>
                    <a:gd name="connsiteX5" fmla="*/ 0 w 1948610"/>
                    <a:gd name="connsiteY5" fmla="*/ 7141 h 424523"/>
                    <a:gd name="connsiteX0" fmla="*/ 0 w 1962289"/>
                    <a:gd name="connsiteY0" fmla="*/ 7141 h 424523"/>
                    <a:gd name="connsiteX1" fmla="*/ 1527448 w 1962289"/>
                    <a:gd name="connsiteY1" fmla="*/ 30998 h 424523"/>
                    <a:gd name="connsiteX2" fmla="*/ 1948610 w 1962289"/>
                    <a:gd name="connsiteY2" fmla="*/ 40478 h 424523"/>
                    <a:gd name="connsiteX3" fmla="*/ 1851298 w 1962289"/>
                    <a:gd name="connsiteY3" fmla="*/ 136972 h 424523"/>
                    <a:gd name="connsiteX4" fmla="*/ 1767635 w 1962289"/>
                    <a:gd name="connsiteY4" fmla="*/ 424523 h 424523"/>
                    <a:gd name="connsiteX5" fmla="*/ 0 w 1962289"/>
                    <a:gd name="connsiteY5" fmla="*/ 424523 h 424523"/>
                    <a:gd name="connsiteX6" fmla="*/ 0 w 1962289"/>
                    <a:gd name="connsiteY6" fmla="*/ 7141 h 424523"/>
                    <a:gd name="connsiteX0" fmla="*/ 0 w 1959686"/>
                    <a:gd name="connsiteY0" fmla="*/ 7141 h 424523"/>
                    <a:gd name="connsiteX1" fmla="*/ 1527448 w 1959686"/>
                    <a:gd name="connsiteY1" fmla="*/ 30998 h 424523"/>
                    <a:gd name="connsiteX2" fmla="*/ 1948610 w 1959686"/>
                    <a:gd name="connsiteY2" fmla="*/ 40478 h 424523"/>
                    <a:gd name="connsiteX3" fmla="*/ 1813198 w 1959686"/>
                    <a:gd name="connsiteY3" fmla="*/ 157456 h 424523"/>
                    <a:gd name="connsiteX4" fmla="*/ 1767635 w 1959686"/>
                    <a:gd name="connsiteY4" fmla="*/ 424523 h 424523"/>
                    <a:gd name="connsiteX5" fmla="*/ 0 w 1959686"/>
                    <a:gd name="connsiteY5" fmla="*/ 424523 h 424523"/>
                    <a:gd name="connsiteX6" fmla="*/ 0 w 1959686"/>
                    <a:gd name="connsiteY6" fmla="*/ 7141 h 424523"/>
                    <a:gd name="connsiteX0" fmla="*/ 0 w 1959686"/>
                    <a:gd name="connsiteY0" fmla="*/ 7141 h 424523"/>
                    <a:gd name="connsiteX1" fmla="*/ 1527448 w 1959686"/>
                    <a:gd name="connsiteY1" fmla="*/ 30998 h 424523"/>
                    <a:gd name="connsiteX2" fmla="*/ 1948610 w 1959686"/>
                    <a:gd name="connsiteY2" fmla="*/ 40478 h 424523"/>
                    <a:gd name="connsiteX3" fmla="*/ 1813198 w 1959686"/>
                    <a:gd name="connsiteY3" fmla="*/ 157456 h 424523"/>
                    <a:gd name="connsiteX4" fmla="*/ 1767635 w 1959686"/>
                    <a:gd name="connsiteY4" fmla="*/ 424523 h 424523"/>
                    <a:gd name="connsiteX5" fmla="*/ 0 w 1959686"/>
                    <a:gd name="connsiteY5" fmla="*/ 424523 h 424523"/>
                    <a:gd name="connsiteX6" fmla="*/ 0 w 1959686"/>
                    <a:gd name="connsiteY6" fmla="*/ 7141 h 424523"/>
                    <a:gd name="connsiteX0" fmla="*/ 0 w 1959957"/>
                    <a:gd name="connsiteY0" fmla="*/ 7141 h 424523"/>
                    <a:gd name="connsiteX1" fmla="*/ 1527448 w 1959957"/>
                    <a:gd name="connsiteY1" fmla="*/ 30998 h 424523"/>
                    <a:gd name="connsiteX2" fmla="*/ 1948610 w 1959957"/>
                    <a:gd name="connsiteY2" fmla="*/ 40478 h 424523"/>
                    <a:gd name="connsiteX3" fmla="*/ 1817961 w 1959957"/>
                    <a:gd name="connsiteY3" fmla="*/ 131852 h 424523"/>
                    <a:gd name="connsiteX4" fmla="*/ 1767635 w 1959957"/>
                    <a:gd name="connsiteY4" fmla="*/ 424523 h 424523"/>
                    <a:gd name="connsiteX5" fmla="*/ 0 w 1959957"/>
                    <a:gd name="connsiteY5" fmla="*/ 424523 h 424523"/>
                    <a:gd name="connsiteX6" fmla="*/ 0 w 1959957"/>
                    <a:gd name="connsiteY6" fmla="*/ 7141 h 424523"/>
                    <a:gd name="connsiteX0" fmla="*/ 0 w 1948610"/>
                    <a:gd name="connsiteY0" fmla="*/ 7141 h 424523"/>
                    <a:gd name="connsiteX1" fmla="*/ 1527448 w 1948610"/>
                    <a:gd name="connsiteY1" fmla="*/ 30998 h 424523"/>
                    <a:gd name="connsiteX2" fmla="*/ 1948610 w 1948610"/>
                    <a:gd name="connsiteY2" fmla="*/ 40478 h 424523"/>
                    <a:gd name="connsiteX3" fmla="*/ 1817961 w 1948610"/>
                    <a:gd name="connsiteY3" fmla="*/ 131852 h 424523"/>
                    <a:gd name="connsiteX4" fmla="*/ 1767635 w 1948610"/>
                    <a:gd name="connsiteY4" fmla="*/ 424523 h 424523"/>
                    <a:gd name="connsiteX5" fmla="*/ 0 w 1948610"/>
                    <a:gd name="connsiteY5" fmla="*/ 424523 h 424523"/>
                    <a:gd name="connsiteX6" fmla="*/ 0 w 1948610"/>
                    <a:gd name="connsiteY6" fmla="*/ 7141 h 424523"/>
                    <a:gd name="connsiteX0" fmla="*/ 0 w 1948610"/>
                    <a:gd name="connsiteY0" fmla="*/ 7141 h 424523"/>
                    <a:gd name="connsiteX1" fmla="*/ 1527448 w 1948610"/>
                    <a:gd name="connsiteY1" fmla="*/ 30998 h 424523"/>
                    <a:gd name="connsiteX2" fmla="*/ 1948610 w 1948610"/>
                    <a:gd name="connsiteY2" fmla="*/ 40478 h 424523"/>
                    <a:gd name="connsiteX3" fmla="*/ 1817961 w 1948610"/>
                    <a:gd name="connsiteY3" fmla="*/ 131852 h 424523"/>
                    <a:gd name="connsiteX4" fmla="*/ 1767635 w 1948610"/>
                    <a:gd name="connsiteY4" fmla="*/ 424523 h 424523"/>
                    <a:gd name="connsiteX5" fmla="*/ 0 w 1948610"/>
                    <a:gd name="connsiteY5" fmla="*/ 424523 h 424523"/>
                    <a:gd name="connsiteX6" fmla="*/ 0 w 1948610"/>
                    <a:gd name="connsiteY6" fmla="*/ 7141 h 424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8610" h="424523">
                      <a:moveTo>
                        <a:pt x="0" y="7141"/>
                      </a:moveTo>
                      <a:cubicBezTo>
                        <a:pt x="281562" y="-11179"/>
                        <a:pt x="1216968" y="9004"/>
                        <a:pt x="1527448" y="30998"/>
                      </a:cubicBezTo>
                      <a:cubicBezTo>
                        <a:pt x="1837928" y="52992"/>
                        <a:pt x="1894635" y="22816"/>
                        <a:pt x="1948610" y="40478"/>
                      </a:cubicBezTo>
                      <a:cubicBezTo>
                        <a:pt x="1935910" y="104228"/>
                        <a:pt x="1848123" y="67845"/>
                        <a:pt x="1817961" y="131852"/>
                      </a:cubicBezTo>
                      <a:cubicBezTo>
                        <a:pt x="1787799" y="195859"/>
                        <a:pt x="1747572" y="274181"/>
                        <a:pt x="1767635" y="424523"/>
                      </a:cubicBezTo>
                      <a:lnTo>
                        <a:pt x="0" y="424523"/>
                      </a:lnTo>
                      <a:lnTo>
                        <a:pt x="0" y="7141"/>
                      </a:lnTo>
                      <a:close/>
                    </a:path>
                  </a:pathLst>
                </a:custGeom>
                <a:pattFill prst="pct5">
                  <a:fgClr>
                    <a:srgbClr val="00B05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8" name="Freihandform 28">
                  <a:extLst>
                    <a:ext uri="{FF2B5EF4-FFF2-40B4-BE49-F238E27FC236}">
                      <a16:creationId xmlns:a16="http://schemas.microsoft.com/office/drawing/2014/main" id="{EB247503-CF96-4D05-A6BB-690F198E0FC2}"/>
                    </a:ext>
                  </a:extLst>
                </p:cNvPr>
                <p:cNvSpPr/>
                <p:nvPr/>
              </p:nvSpPr>
              <p:spPr>
                <a:xfrm>
                  <a:off x="4724757" y="2688499"/>
                  <a:ext cx="698912" cy="127498"/>
                </a:xfrm>
                <a:custGeom>
                  <a:avLst/>
                  <a:gdLst>
                    <a:gd name="connsiteX0" fmla="*/ 363557 w 2573547"/>
                    <a:gd name="connsiteY0" fmla="*/ 36751 h 436122"/>
                    <a:gd name="connsiteX1" fmla="*/ 1057620 w 2573547"/>
                    <a:gd name="connsiteY1" fmla="*/ 3701 h 436122"/>
                    <a:gd name="connsiteX2" fmla="*/ 1652531 w 2573547"/>
                    <a:gd name="connsiteY2" fmla="*/ 113869 h 436122"/>
                    <a:gd name="connsiteX3" fmla="*/ 2390661 w 2573547"/>
                    <a:gd name="connsiteY3" fmla="*/ 14718 h 436122"/>
                    <a:gd name="connsiteX4" fmla="*/ 2522863 w 2573547"/>
                    <a:gd name="connsiteY4" fmla="*/ 257089 h 436122"/>
                    <a:gd name="connsiteX5" fmla="*/ 1685581 w 2573547"/>
                    <a:gd name="connsiteY5" fmla="*/ 433359 h 436122"/>
                    <a:gd name="connsiteX6" fmla="*/ 859316 w 2573547"/>
                    <a:gd name="connsiteY6" fmla="*/ 367257 h 436122"/>
                    <a:gd name="connsiteX7" fmla="*/ 220338 w 2573547"/>
                    <a:gd name="connsiteY7" fmla="*/ 400308 h 436122"/>
                    <a:gd name="connsiteX8" fmla="*/ 0 w 2573547"/>
                    <a:gd name="connsiteY8" fmla="*/ 224038 h 436122"/>
                    <a:gd name="connsiteX0" fmla="*/ 363557 w 2573547"/>
                    <a:gd name="connsiteY0" fmla="*/ 36751 h 436122"/>
                    <a:gd name="connsiteX1" fmla="*/ 1057620 w 2573547"/>
                    <a:gd name="connsiteY1" fmla="*/ 3701 h 436122"/>
                    <a:gd name="connsiteX2" fmla="*/ 1652531 w 2573547"/>
                    <a:gd name="connsiteY2" fmla="*/ 113869 h 436122"/>
                    <a:gd name="connsiteX3" fmla="*/ 2390661 w 2573547"/>
                    <a:gd name="connsiteY3" fmla="*/ 14718 h 436122"/>
                    <a:gd name="connsiteX4" fmla="*/ 2522863 w 2573547"/>
                    <a:gd name="connsiteY4" fmla="*/ 257089 h 436122"/>
                    <a:gd name="connsiteX5" fmla="*/ 1685581 w 2573547"/>
                    <a:gd name="connsiteY5" fmla="*/ 433359 h 436122"/>
                    <a:gd name="connsiteX6" fmla="*/ 859316 w 2573547"/>
                    <a:gd name="connsiteY6" fmla="*/ 367257 h 436122"/>
                    <a:gd name="connsiteX7" fmla="*/ 220338 w 2573547"/>
                    <a:gd name="connsiteY7" fmla="*/ 400308 h 436122"/>
                    <a:gd name="connsiteX8" fmla="*/ 0 w 2573547"/>
                    <a:gd name="connsiteY8" fmla="*/ 224038 h 436122"/>
                    <a:gd name="connsiteX9" fmla="*/ 363557 w 2573547"/>
                    <a:gd name="connsiteY9" fmla="*/ 36751 h 436122"/>
                    <a:gd name="connsiteX0" fmla="*/ 363557 w 2573547"/>
                    <a:gd name="connsiteY0" fmla="*/ 36751 h 523870"/>
                    <a:gd name="connsiteX1" fmla="*/ 1057620 w 2573547"/>
                    <a:gd name="connsiteY1" fmla="*/ 3701 h 523870"/>
                    <a:gd name="connsiteX2" fmla="*/ 1652531 w 2573547"/>
                    <a:gd name="connsiteY2" fmla="*/ 113869 h 523870"/>
                    <a:gd name="connsiteX3" fmla="*/ 2390661 w 2573547"/>
                    <a:gd name="connsiteY3" fmla="*/ 14718 h 523870"/>
                    <a:gd name="connsiteX4" fmla="*/ 2522863 w 2573547"/>
                    <a:gd name="connsiteY4" fmla="*/ 257089 h 523870"/>
                    <a:gd name="connsiteX5" fmla="*/ 1685581 w 2573547"/>
                    <a:gd name="connsiteY5" fmla="*/ 433359 h 523870"/>
                    <a:gd name="connsiteX6" fmla="*/ 859316 w 2573547"/>
                    <a:gd name="connsiteY6" fmla="*/ 367257 h 523870"/>
                    <a:gd name="connsiteX7" fmla="*/ 716097 w 2573547"/>
                    <a:gd name="connsiteY7" fmla="*/ 521493 h 523870"/>
                    <a:gd name="connsiteX8" fmla="*/ 0 w 2573547"/>
                    <a:gd name="connsiteY8" fmla="*/ 224038 h 523870"/>
                    <a:gd name="connsiteX9" fmla="*/ 363557 w 2573547"/>
                    <a:gd name="connsiteY9" fmla="*/ 36751 h 523870"/>
                    <a:gd name="connsiteX0" fmla="*/ 143219 w 2353209"/>
                    <a:gd name="connsiteY0" fmla="*/ 36751 h 521528"/>
                    <a:gd name="connsiteX1" fmla="*/ 837282 w 2353209"/>
                    <a:gd name="connsiteY1" fmla="*/ 3701 h 521528"/>
                    <a:gd name="connsiteX2" fmla="*/ 1432193 w 2353209"/>
                    <a:gd name="connsiteY2" fmla="*/ 113869 h 521528"/>
                    <a:gd name="connsiteX3" fmla="*/ 2170323 w 2353209"/>
                    <a:gd name="connsiteY3" fmla="*/ 14718 h 521528"/>
                    <a:gd name="connsiteX4" fmla="*/ 2302525 w 2353209"/>
                    <a:gd name="connsiteY4" fmla="*/ 257089 h 521528"/>
                    <a:gd name="connsiteX5" fmla="*/ 1465243 w 2353209"/>
                    <a:gd name="connsiteY5" fmla="*/ 433359 h 521528"/>
                    <a:gd name="connsiteX6" fmla="*/ 638978 w 2353209"/>
                    <a:gd name="connsiteY6" fmla="*/ 367257 h 521528"/>
                    <a:gd name="connsiteX7" fmla="*/ 495759 w 2353209"/>
                    <a:gd name="connsiteY7" fmla="*/ 521493 h 521528"/>
                    <a:gd name="connsiteX8" fmla="*/ 0 w 2353209"/>
                    <a:gd name="connsiteY8" fmla="*/ 378274 h 521528"/>
                    <a:gd name="connsiteX9" fmla="*/ 143219 w 2353209"/>
                    <a:gd name="connsiteY9" fmla="*/ 36751 h 521528"/>
                    <a:gd name="connsiteX0" fmla="*/ 33051 w 2353209"/>
                    <a:gd name="connsiteY0" fmla="*/ 28103 h 523897"/>
                    <a:gd name="connsiteX1" fmla="*/ 837282 w 2353209"/>
                    <a:gd name="connsiteY1" fmla="*/ 6070 h 523897"/>
                    <a:gd name="connsiteX2" fmla="*/ 1432193 w 2353209"/>
                    <a:gd name="connsiteY2" fmla="*/ 116238 h 523897"/>
                    <a:gd name="connsiteX3" fmla="*/ 2170323 w 2353209"/>
                    <a:gd name="connsiteY3" fmla="*/ 17087 h 523897"/>
                    <a:gd name="connsiteX4" fmla="*/ 2302525 w 2353209"/>
                    <a:gd name="connsiteY4" fmla="*/ 259458 h 523897"/>
                    <a:gd name="connsiteX5" fmla="*/ 1465243 w 2353209"/>
                    <a:gd name="connsiteY5" fmla="*/ 435728 h 523897"/>
                    <a:gd name="connsiteX6" fmla="*/ 638978 w 2353209"/>
                    <a:gd name="connsiteY6" fmla="*/ 369626 h 523897"/>
                    <a:gd name="connsiteX7" fmla="*/ 495759 w 2353209"/>
                    <a:gd name="connsiteY7" fmla="*/ 523862 h 523897"/>
                    <a:gd name="connsiteX8" fmla="*/ 0 w 2353209"/>
                    <a:gd name="connsiteY8" fmla="*/ 380643 h 523897"/>
                    <a:gd name="connsiteX9" fmla="*/ 33051 w 2353209"/>
                    <a:gd name="connsiteY9" fmla="*/ 28103 h 523897"/>
                    <a:gd name="connsiteX0" fmla="*/ 33051 w 2352515"/>
                    <a:gd name="connsiteY0" fmla="*/ 22857 h 518651"/>
                    <a:gd name="connsiteX1" fmla="*/ 837282 w 2352515"/>
                    <a:gd name="connsiteY1" fmla="*/ 824 h 518651"/>
                    <a:gd name="connsiteX2" fmla="*/ 1454227 w 2352515"/>
                    <a:gd name="connsiteY2" fmla="*/ 33874 h 518651"/>
                    <a:gd name="connsiteX3" fmla="*/ 2170323 w 2352515"/>
                    <a:gd name="connsiteY3" fmla="*/ 11841 h 518651"/>
                    <a:gd name="connsiteX4" fmla="*/ 2302525 w 2352515"/>
                    <a:gd name="connsiteY4" fmla="*/ 254212 h 518651"/>
                    <a:gd name="connsiteX5" fmla="*/ 1465243 w 2352515"/>
                    <a:gd name="connsiteY5" fmla="*/ 430482 h 518651"/>
                    <a:gd name="connsiteX6" fmla="*/ 638978 w 2352515"/>
                    <a:gd name="connsiteY6" fmla="*/ 364380 h 518651"/>
                    <a:gd name="connsiteX7" fmla="*/ 495759 w 2352515"/>
                    <a:gd name="connsiteY7" fmla="*/ 518616 h 518651"/>
                    <a:gd name="connsiteX8" fmla="*/ 0 w 2352515"/>
                    <a:gd name="connsiteY8" fmla="*/ 375397 h 518651"/>
                    <a:gd name="connsiteX9" fmla="*/ 33051 w 2352515"/>
                    <a:gd name="connsiteY9" fmla="*/ 22857 h 518651"/>
                    <a:gd name="connsiteX0" fmla="*/ 33051 w 2352515"/>
                    <a:gd name="connsiteY0" fmla="*/ 23090 h 518884"/>
                    <a:gd name="connsiteX1" fmla="*/ 837282 w 2352515"/>
                    <a:gd name="connsiteY1" fmla="*/ 12074 h 518884"/>
                    <a:gd name="connsiteX2" fmla="*/ 1454227 w 2352515"/>
                    <a:gd name="connsiteY2" fmla="*/ 34107 h 518884"/>
                    <a:gd name="connsiteX3" fmla="*/ 2170323 w 2352515"/>
                    <a:gd name="connsiteY3" fmla="*/ 12074 h 518884"/>
                    <a:gd name="connsiteX4" fmla="*/ 2302525 w 2352515"/>
                    <a:gd name="connsiteY4" fmla="*/ 254445 h 518884"/>
                    <a:gd name="connsiteX5" fmla="*/ 1465243 w 2352515"/>
                    <a:gd name="connsiteY5" fmla="*/ 430715 h 518884"/>
                    <a:gd name="connsiteX6" fmla="*/ 638978 w 2352515"/>
                    <a:gd name="connsiteY6" fmla="*/ 364613 h 518884"/>
                    <a:gd name="connsiteX7" fmla="*/ 495759 w 2352515"/>
                    <a:gd name="connsiteY7" fmla="*/ 518849 h 518884"/>
                    <a:gd name="connsiteX8" fmla="*/ 0 w 2352515"/>
                    <a:gd name="connsiteY8" fmla="*/ 375630 h 518884"/>
                    <a:gd name="connsiteX9" fmla="*/ 33051 w 2352515"/>
                    <a:gd name="connsiteY9" fmla="*/ 23090 h 518884"/>
                    <a:gd name="connsiteX0" fmla="*/ 33051 w 2572872"/>
                    <a:gd name="connsiteY0" fmla="*/ 42938 h 538732"/>
                    <a:gd name="connsiteX1" fmla="*/ 837282 w 2572872"/>
                    <a:gd name="connsiteY1" fmla="*/ 31922 h 538732"/>
                    <a:gd name="connsiteX2" fmla="*/ 1454227 w 2572872"/>
                    <a:gd name="connsiteY2" fmla="*/ 53955 h 538732"/>
                    <a:gd name="connsiteX3" fmla="*/ 2522863 w 2572872"/>
                    <a:gd name="connsiteY3" fmla="*/ 9888 h 538732"/>
                    <a:gd name="connsiteX4" fmla="*/ 2302525 w 2572872"/>
                    <a:gd name="connsiteY4" fmla="*/ 274293 h 538732"/>
                    <a:gd name="connsiteX5" fmla="*/ 1465243 w 2572872"/>
                    <a:gd name="connsiteY5" fmla="*/ 450563 h 538732"/>
                    <a:gd name="connsiteX6" fmla="*/ 638978 w 2572872"/>
                    <a:gd name="connsiteY6" fmla="*/ 384461 h 538732"/>
                    <a:gd name="connsiteX7" fmla="*/ 495759 w 2572872"/>
                    <a:gd name="connsiteY7" fmla="*/ 538697 h 538732"/>
                    <a:gd name="connsiteX8" fmla="*/ 0 w 2572872"/>
                    <a:gd name="connsiteY8" fmla="*/ 395478 h 538732"/>
                    <a:gd name="connsiteX9" fmla="*/ 33051 w 2572872"/>
                    <a:gd name="connsiteY9" fmla="*/ 42938 h 538732"/>
                    <a:gd name="connsiteX0" fmla="*/ 33051 w 2549119"/>
                    <a:gd name="connsiteY0" fmla="*/ 40909 h 536703"/>
                    <a:gd name="connsiteX1" fmla="*/ 837282 w 2549119"/>
                    <a:gd name="connsiteY1" fmla="*/ 29893 h 536703"/>
                    <a:gd name="connsiteX2" fmla="*/ 1454227 w 2549119"/>
                    <a:gd name="connsiteY2" fmla="*/ 51926 h 536703"/>
                    <a:gd name="connsiteX3" fmla="*/ 2522863 w 2549119"/>
                    <a:gd name="connsiteY3" fmla="*/ 7859 h 536703"/>
                    <a:gd name="connsiteX4" fmla="*/ 2159306 w 2549119"/>
                    <a:gd name="connsiteY4" fmla="*/ 239214 h 536703"/>
                    <a:gd name="connsiteX5" fmla="*/ 1465243 w 2549119"/>
                    <a:gd name="connsiteY5" fmla="*/ 448534 h 536703"/>
                    <a:gd name="connsiteX6" fmla="*/ 638978 w 2549119"/>
                    <a:gd name="connsiteY6" fmla="*/ 382432 h 536703"/>
                    <a:gd name="connsiteX7" fmla="*/ 495759 w 2549119"/>
                    <a:gd name="connsiteY7" fmla="*/ 536668 h 536703"/>
                    <a:gd name="connsiteX8" fmla="*/ 0 w 2549119"/>
                    <a:gd name="connsiteY8" fmla="*/ 393449 h 536703"/>
                    <a:gd name="connsiteX9" fmla="*/ 33051 w 2549119"/>
                    <a:gd name="connsiteY9" fmla="*/ 40909 h 536703"/>
                    <a:gd name="connsiteX0" fmla="*/ 33051 w 2544847"/>
                    <a:gd name="connsiteY0" fmla="*/ 40909 h 582587"/>
                    <a:gd name="connsiteX1" fmla="*/ 837282 w 2544847"/>
                    <a:gd name="connsiteY1" fmla="*/ 29893 h 582587"/>
                    <a:gd name="connsiteX2" fmla="*/ 1454227 w 2544847"/>
                    <a:gd name="connsiteY2" fmla="*/ 51926 h 582587"/>
                    <a:gd name="connsiteX3" fmla="*/ 2522863 w 2544847"/>
                    <a:gd name="connsiteY3" fmla="*/ 7859 h 582587"/>
                    <a:gd name="connsiteX4" fmla="*/ 2159306 w 2544847"/>
                    <a:gd name="connsiteY4" fmla="*/ 239214 h 582587"/>
                    <a:gd name="connsiteX5" fmla="*/ 1961002 w 2544847"/>
                    <a:gd name="connsiteY5" fmla="*/ 580737 h 582587"/>
                    <a:gd name="connsiteX6" fmla="*/ 638978 w 2544847"/>
                    <a:gd name="connsiteY6" fmla="*/ 382432 h 582587"/>
                    <a:gd name="connsiteX7" fmla="*/ 495759 w 2544847"/>
                    <a:gd name="connsiteY7" fmla="*/ 536668 h 582587"/>
                    <a:gd name="connsiteX8" fmla="*/ 0 w 2544847"/>
                    <a:gd name="connsiteY8" fmla="*/ 393449 h 582587"/>
                    <a:gd name="connsiteX9" fmla="*/ 33051 w 2544847"/>
                    <a:gd name="connsiteY9" fmla="*/ 40909 h 582587"/>
                    <a:gd name="connsiteX0" fmla="*/ 33051 w 2552030"/>
                    <a:gd name="connsiteY0" fmla="*/ 40909 h 582587"/>
                    <a:gd name="connsiteX1" fmla="*/ 837282 w 2552030"/>
                    <a:gd name="connsiteY1" fmla="*/ 29893 h 582587"/>
                    <a:gd name="connsiteX2" fmla="*/ 1454227 w 2552030"/>
                    <a:gd name="connsiteY2" fmla="*/ 51926 h 582587"/>
                    <a:gd name="connsiteX3" fmla="*/ 2522863 w 2552030"/>
                    <a:gd name="connsiteY3" fmla="*/ 7859 h 582587"/>
                    <a:gd name="connsiteX4" fmla="*/ 2225407 w 2552030"/>
                    <a:gd name="connsiteY4" fmla="*/ 239214 h 582587"/>
                    <a:gd name="connsiteX5" fmla="*/ 1961002 w 2552030"/>
                    <a:gd name="connsiteY5" fmla="*/ 580737 h 582587"/>
                    <a:gd name="connsiteX6" fmla="*/ 638978 w 2552030"/>
                    <a:gd name="connsiteY6" fmla="*/ 382432 h 582587"/>
                    <a:gd name="connsiteX7" fmla="*/ 495759 w 2552030"/>
                    <a:gd name="connsiteY7" fmla="*/ 536668 h 582587"/>
                    <a:gd name="connsiteX8" fmla="*/ 0 w 2552030"/>
                    <a:gd name="connsiteY8" fmla="*/ 393449 h 582587"/>
                    <a:gd name="connsiteX9" fmla="*/ 33051 w 2552030"/>
                    <a:gd name="connsiteY9" fmla="*/ 40909 h 582587"/>
                    <a:gd name="connsiteX0" fmla="*/ 33051 w 2552030"/>
                    <a:gd name="connsiteY0" fmla="*/ 40909 h 599219"/>
                    <a:gd name="connsiteX1" fmla="*/ 837282 w 2552030"/>
                    <a:gd name="connsiteY1" fmla="*/ 29893 h 599219"/>
                    <a:gd name="connsiteX2" fmla="*/ 1454227 w 2552030"/>
                    <a:gd name="connsiteY2" fmla="*/ 51926 h 599219"/>
                    <a:gd name="connsiteX3" fmla="*/ 2522863 w 2552030"/>
                    <a:gd name="connsiteY3" fmla="*/ 7859 h 599219"/>
                    <a:gd name="connsiteX4" fmla="*/ 2225407 w 2552030"/>
                    <a:gd name="connsiteY4" fmla="*/ 239214 h 599219"/>
                    <a:gd name="connsiteX5" fmla="*/ 1961002 w 2552030"/>
                    <a:gd name="connsiteY5" fmla="*/ 580737 h 599219"/>
                    <a:gd name="connsiteX6" fmla="*/ 495759 w 2552030"/>
                    <a:gd name="connsiteY6" fmla="*/ 536668 h 599219"/>
                    <a:gd name="connsiteX7" fmla="*/ 0 w 2552030"/>
                    <a:gd name="connsiteY7" fmla="*/ 393449 h 599219"/>
                    <a:gd name="connsiteX8" fmla="*/ 33051 w 2552030"/>
                    <a:gd name="connsiteY8" fmla="*/ 40909 h 599219"/>
                    <a:gd name="connsiteX0" fmla="*/ 0 w 2574063"/>
                    <a:gd name="connsiteY0" fmla="*/ 40909 h 599219"/>
                    <a:gd name="connsiteX1" fmla="*/ 859315 w 2574063"/>
                    <a:gd name="connsiteY1" fmla="*/ 29893 h 599219"/>
                    <a:gd name="connsiteX2" fmla="*/ 1476260 w 2574063"/>
                    <a:gd name="connsiteY2" fmla="*/ 51926 h 599219"/>
                    <a:gd name="connsiteX3" fmla="*/ 2544896 w 2574063"/>
                    <a:gd name="connsiteY3" fmla="*/ 7859 h 599219"/>
                    <a:gd name="connsiteX4" fmla="*/ 2247440 w 2574063"/>
                    <a:gd name="connsiteY4" fmla="*/ 239214 h 599219"/>
                    <a:gd name="connsiteX5" fmla="*/ 1983035 w 2574063"/>
                    <a:gd name="connsiteY5" fmla="*/ 580737 h 599219"/>
                    <a:gd name="connsiteX6" fmla="*/ 517792 w 2574063"/>
                    <a:gd name="connsiteY6" fmla="*/ 536668 h 599219"/>
                    <a:gd name="connsiteX7" fmla="*/ 22033 w 2574063"/>
                    <a:gd name="connsiteY7" fmla="*/ 393449 h 599219"/>
                    <a:gd name="connsiteX8" fmla="*/ 0 w 2574063"/>
                    <a:gd name="connsiteY8" fmla="*/ 40909 h 599219"/>
                    <a:gd name="connsiteX0" fmla="*/ 11018 w 2552030"/>
                    <a:gd name="connsiteY0" fmla="*/ 40909 h 599219"/>
                    <a:gd name="connsiteX1" fmla="*/ 837282 w 2552030"/>
                    <a:gd name="connsiteY1" fmla="*/ 29893 h 599219"/>
                    <a:gd name="connsiteX2" fmla="*/ 1454227 w 2552030"/>
                    <a:gd name="connsiteY2" fmla="*/ 51926 h 599219"/>
                    <a:gd name="connsiteX3" fmla="*/ 2522863 w 2552030"/>
                    <a:gd name="connsiteY3" fmla="*/ 7859 h 599219"/>
                    <a:gd name="connsiteX4" fmla="*/ 2225407 w 2552030"/>
                    <a:gd name="connsiteY4" fmla="*/ 239214 h 599219"/>
                    <a:gd name="connsiteX5" fmla="*/ 1961002 w 2552030"/>
                    <a:gd name="connsiteY5" fmla="*/ 580737 h 599219"/>
                    <a:gd name="connsiteX6" fmla="*/ 495759 w 2552030"/>
                    <a:gd name="connsiteY6" fmla="*/ 536668 h 599219"/>
                    <a:gd name="connsiteX7" fmla="*/ 0 w 2552030"/>
                    <a:gd name="connsiteY7" fmla="*/ 393449 h 599219"/>
                    <a:gd name="connsiteX8" fmla="*/ 11018 w 2552030"/>
                    <a:gd name="connsiteY8" fmla="*/ 40909 h 599219"/>
                    <a:gd name="connsiteX0" fmla="*/ 11018 w 2552030"/>
                    <a:gd name="connsiteY0" fmla="*/ 40909 h 596015"/>
                    <a:gd name="connsiteX1" fmla="*/ 837282 w 2552030"/>
                    <a:gd name="connsiteY1" fmla="*/ 29893 h 596015"/>
                    <a:gd name="connsiteX2" fmla="*/ 1454227 w 2552030"/>
                    <a:gd name="connsiteY2" fmla="*/ 51926 h 596015"/>
                    <a:gd name="connsiteX3" fmla="*/ 2522863 w 2552030"/>
                    <a:gd name="connsiteY3" fmla="*/ 7859 h 596015"/>
                    <a:gd name="connsiteX4" fmla="*/ 2225407 w 2552030"/>
                    <a:gd name="connsiteY4" fmla="*/ 239214 h 596015"/>
                    <a:gd name="connsiteX5" fmla="*/ 1961002 w 2552030"/>
                    <a:gd name="connsiteY5" fmla="*/ 580737 h 596015"/>
                    <a:gd name="connsiteX6" fmla="*/ 495759 w 2552030"/>
                    <a:gd name="connsiteY6" fmla="*/ 536668 h 596015"/>
                    <a:gd name="connsiteX7" fmla="*/ 0 w 2552030"/>
                    <a:gd name="connsiteY7" fmla="*/ 536668 h 596015"/>
                    <a:gd name="connsiteX8" fmla="*/ 11018 w 2552030"/>
                    <a:gd name="connsiteY8" fmla="*/ 40909 h 596015"/>
                    <a:gd name="connsiteX0" fmla="*/ 11018 w 2567154"/>
                    <a:gd name="connsiteY0" fmla="*/ 41575 h 595944"/>
                    <a:gd name="connsiteX1" fmla="*/ 837282 w 2567154"/>
                    <a:gd name="connsiteY1" fmla="*/ 30559 h 595944"/>
                    <a:gd name="connsiteX2" fmla="*/ 1454227 w 2567154"/>
                    <a:gd name="connsiteY2" fmla="*/ 52592 h 595944"/>
                    <a:gd name="connsiteX3" fmla="*/ 2522863 w 2567154"/>
                    <a:gd name="connsiteY3" fmla="*/ 8525 h 595944"/>
                    <a:gd name="connsiteX4" fmla="*/ 2324559 w 2567154"/>
                    <a:gd name="connsiteY4" fmla="*/ 250897 h 595944"/>
                    <a:gd name="connsiteX5" fmla="*/ 1961002 w 2567154"/>
                    <a:gd name="connsiteY5" fmla="*/ 581403 h 595944"/>
                    <a:gd name="connsiteX6" fmla="*/ 495759 w 2567154"/>
                    <a:gd name="connsiteY6" fmla="*/ 537334 h 595944"/>
                    <a:gd name="connsiteX7" fmla="*/ 0 w 2567154"/>
                    <a:gd name="connsiteY7" fmla="*/ 537334 h 595944"/>
                    <a:gd name="connsiteX8" fmla="*/ 11018 w 2567154"/>
                    <a:gd name="connsiteY8" fmla="*/ 41575 h 595944"/>
                    <a:gd name="connsiteX0" fmla="*/ 94 w 2664129"/>
                    <a:gd name="connsiteY0" fmla="*/ 19318 h 595944"/>
                    <a:gd name="connsiteX1" fmla="*/ 934257 w 2664129"/>
                    <a:gd name="connsiteY1" fmla="*/ 30559 h 595944"/>
                    <a:gd name="connsiteX2" fmla="*/ 1551202 w 2664129"/>
                    <a:gd name="connsiteY2" fmla="*/ 52592 h 595944"/>
                    <a:gd name="connsiteX3" fmla="*/ 2619838 w 2664129"/>
                    <a:gd name="connsiteY3" fmla="*/ 8525 h 595944"/>
                    <a:gd name="connsiteX4" fmla="*/ 2421534 w 2664129"/>
                    <a:gd name="connsiteY4" fmla="*/ 250897 h 595944"/>
                    <a:gd name="connsiteX5" fmla="*/ 2057977 w 2664129"/>
                    <a:gd name="connsiteY5" fmla="*/ 581403 h 595944"/>
                    <a:gd name="connsiteX6" fmla="*/ 592734 w 2664129"/>
                    <a:gd name="connsiteY6" fmla="*/ 537334 h 595944"/>
                    <a:gd name="connsiteX7" fmla="*/ 96975 w 2664129"/>
                    <a:gd name="connsiteY7" fmla="*/ 537334 h 595944"/>
                    <a:gd name="connsiteX8" fmla="*/ 94 w 2664129"/>
                    <a:gd name="connsiteY8" fmla="*/ 19318 h 595944"/>
                    <a:gd name="connsiteX0" fmla="*/ 290 w 2664325"/>
                    <a:gd name="connsiteY0" fmla="*/ 19318 h 595944"/>
                    <a:gd name="connsiteX1" fmla="*/ 934453 w 2664325"/>
                    <a:gd name="connsiteY1" fmla="*/ 30559 h 595944"/>
                    <a:gd name="connsiteX2" fmla="*/ 1551398 w 2664325"/>
                    <a:gd name="connsiteY2" fmla="*/ 52592 h 595944"/>
                    <a:gd name="connsiteX3" fmla="*/ 2620034 w 2664325"/>
                    <a:gd name="connsiteY3" fmla="*/ 8525 h 595944"/>
                    <a:gd name="connsiteX4" fmla="*/ 2421730 w 2664325"/>
                    <a:gd name="connsiteY4" fmla="*/ 250897 h 595944"/>
                    <a:gd name="connsiteX5" fmla="*/ 2058173 w 2664325"/>
                    <a:gd name="connsiteY5" fmla="*/ 581403 h 595944"/>
                    <a:gd name="connsiteX6" fmla="*/ 592930 w 2664325"/>
                    <a:gd name="connsiteY6" fmla="*/ 537334 h 595944"/>
                    <a:gd name="connsiteX7" fmla="*/ 25238 w 2664325"/>
                    <a:gd name="connsiteY7" fmla="*/ 515077 h 595944"/>
                    <a:gd name="connsiteX8" fmla="*/ 290 w 2664325"/>
                    <a:gd name="connsiteY8" fmla="*/ 19318 h 595944"/>
                    <a:gd name="connsiteX0" fmla="*/ 46984 w 2639086"/>
                    <a:gd name="connsiteY0" fmla="*/ 86098 h 595944"/>
                    <a:gd name="connsiteX1" fmla="*/ 909214 w 2639086"/>
                    <a:gd name="connsiteY1" fmla="*/ 30559 h 595944"/>
                    <a:gd name="connsiteX2" fmla="*/ 1526159 w 2639086"/>
                    <a:gd name="connsiteY2" fmla="*/ 52592 h 595944"/>
                    <a:gd name="connsiteX3" fmla="*/ 2594795 w 2639086"/>
                    <a:gd name="connsiteY3" fmla="*/ 8525 h 595944"/>
                    <a:gd name="connsiteX4" fmla="*/ 2396491 w 2639086"/>
                    <a:gd name="connsiteY4" fmla="*/ 250897 h 595944"/>
                    <a:gd name="connsiteX5" fmla="*/ 2032934 w 2639086"/>
                    <a:gd name="connsiteY5" fmla="*/ 581403 h 595944"/>
                    <a:gd name="connsiteX6" fmla="*/ 567691 w 2639086"/>
                    <a:gd name="connsiteY6" fmla="*/ 537334 h 595944"/>
                    <a:gd name="connsiteX7" fmla="*/ -1 w 2639086"/>
                    <a:gd name="connsiteY7" fmla="*/ 515077 h 595944"/>
                    <a:gd name="connsiteX8" fmla="*/ 46984 w 2639086"/>
                    <a:gd name="connsiteY8" fmla="*/ 86098 h 595944"/>
                    <a:gd name="connsiteX0" fmla="*/ 11018 w 2639086"/>
                    <a:gd name="connsiteY0" fmla="*/ 86098 h 595944"/>
                    <a:gd name="connsiteX1" fmla="*/ 909214 w 2639086"/>
                    <a:gd name="connsiteY1" fmla="*/ 30559 h 595944"/>
                    <a:gd name="connsiteX2" fmla="*/ 1526159 w 2639086"/>
                    <a:gd name="connsiteY2" fmla="*/ 52592 h 595944"/>
                    <a:gd name="connsiteX3" fmla="*/ 2594795 w 2639086"/>
                    <a:gd name="connsiteY3" fmla="*/ 8525 h 595944"/>
                    <a:gd name="connsiteX4" fmla="*/ 2396491 w 2639086"/>
                    <a:gd name="connsiteY4" fmla="*/ 250897 h 595944"/>
                    <a:gd name="connsiteX5" fmla="*/ 2032934 w 2639086"/>
                    <a:gd name="connsiteY5" fmla="*/ 581403 h 595944"/>
                    <a:gd name="connsiteX6" fmla="*/ 567691 w 2639086"/>
                    <a:gd name="connsiteY6" fmla="*/ 537334 h 595944"/>
                    <a:gd name="connsiteX7" fmla="*/ -1 w 2639086"/>
                    <a:gd name="connsiteY7" fmla="*/ 515077 h 595944"/>
                    <a:gd name="connsiteX8" fmla="*/ 11018 w 2639086"/>
                    <a:gd name="connsiteY8" fmla="*/ 86098 h 595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39086" h="595944">
                      <a:moveTo>
                        <a:pt x="11018" y="86098"/>
                      </a:moveTo>
                      <a:cubicBezTo>
                        <a:pt x="250635" y="63146"/>
                        <a:pt x="656691" y="36143"/>
                        <a:pt x="909214" y="30559"/>
                      </a:cubicBezTo>
                      <a:cubicBezTo>
                        <a:pt x="1161737" y="24975"/>
                        <a:pt x="1245229" y="56264"/>
                        <a:pt x="1526159" y="52592"/>
                      </a:cubicBezTo>
                      <a:cubicBezTo>
                        <a:pt x="1807089" y="48920"/>
                        <a:pt x="2449740" y="-24526"/>
                        <a:pt x="2594795" y="8525"/>
                      </a:cubicBezTo>
                      <a:cubicBezTo>
                        <a:pt x="2739850" y="41576"/>
                        <a:pt x="2490134" y="155417"/>
                        <a:pt x="2396491" y="250897"/>
                      </a:cubicBezTo>
                      <a:cubicBezTo>
                        <a:pt x="2302848" y="346377"/>
                        <a:pt x="2337734" y="533664"/>
                        <a:pt x="2032934" y="581403"/>
                      </a:cubicBezTo>
                      <a:cubicBezTo>
                        <a:pt x="1728134" y="629142"/>
                        <a:pt x="894525" y="544679"/>
                        <a:pt x="567691" y="537334"/>
                      </a:cubicBezTo>
                      <a:cubicBezTo>
                        <a:pt x="240857" y="529989"/>
                        <a:pt x="38558" y="591277"/>
                        <a:pt x="-1" y="515077"/>
                      </a:cubicBezTo>
                      <a:cubicBezTo>
                        <a:pt x="3672" y="349824"/>
                        <a:pt x="7345" y="251351"/>
                        <a:pt x="11018" y="86098"/>
                      </a:cubicBezTo>
                      <a:close/>
                    </a:path>
                  </a:pathLst>
                </a:custGeom>
                <a:pattFill prst="pct20">
                  <a:fgClr>
                    <a:schemeClr val="tx1">
                      <a:lumMod val="50000"/>
                      <a:lumOff val="50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9" name="Freihandform 29">
                  <a:extLst>
                    <a:ext uri="{FF2B5EF4-FFF2-40B4-BE49-F238E27FC236}">
                      <a16:creationId xmlns:a16="http://schemas.microsoft.com/office/drawing/2014/main" id="{9106EFDE-A8D6-4F6A-B382-9A2131BF2D72}"/>
                    </a:ext>
                  </a:extLst>
                </p:cNvPr>
                <p:cNvSpPr/>
                <p:nvPr/>
              </p:nvSpPr>
              <p:spPr>
                <a:xfrm flipH="1">
                  <a:off x="5992820" y="2711662"/>
                  <a:ext cx="711384" cy="133298"/>
                </a:xfrm>
                <a:custGeom>
                  <a:avLst/>
                  <a:gdLst>
                    <a:gd name="connsiteX0" fmla="*/ 363557 w 2573547"/>
                    <a:gd name="connsiteY0" fmla="*/ 36751 h 436122"/>
                    <a:gd name="connsiteX1" fmla="*/ 1057620 w 2573547"/>
                    <a:gd name="connsiteY1" fmla="*/ 3701 h 436122"/>
                    <a:gd name="connsiteX2" fmla="*/ 1652531 w 2573547"/>
                    <a:gd name="connsiteY2" fmla="*/ 113869 h 436122"/>
                    <a:gd name="connsiteX3" fmla="*/ 2390661 w 2573547"/>
                    <a:gd name="connsiteY3" fmla="*/ 14718 h 436122"/>
                    <a:gd name="connsiteX4" fmla="*/ 2522863 w 2573547"/>
                    <a:gd name="connsiteY4" fmla="*/ 257089 h 436122"/>
                    <a:gd name="connsiteX5" fmla="*/ 1685581 w 2573547"/>
                    <a:gd name="connsiteY5" fmla="*/ 433359 h 436122"/>
                    <a:gd name="connsiteX6" fmla="*/ 859316 w 2573547"/>
                    <a:gd name="connsiteY6" fmla="*/ 367257 h 436122"/>
                    <a:gd name="connsiteX7" fmla="*/ 220338 w 2573547"/>
                    <a:gd name="connsiteY7" fmla="*/ 400308 h 436122"/>
                    <a:gd name="connsiteX8" fmla="*/ 0 w 2573547"/>
                    <a:gd name="connsiteY8" fmla="*/ 224038 h 436122"/>
                    <a:gd name="connsiteX0" fmla="*/ 363557 w 2573547"/>
                    <a:gd name="connsiteY0" fmla="*/ 36751 h 436122"/>
                    <a:gd name="connsiteX1" fmla="*/ 1057620 w 2573547"/>
                    <a:gd name="connsiteY1" fmla="*/ 3701 h 436122"/>
                    <a:gd name="connsiteX2" fmla="*/ 1652531 w 2573547"/>
                    <a:gd name="connsiteY2" fmla="*/ 113869 h 436122"/>
                    <a:gd name="connsiteX3" fmla="*/ 2390661 w 2573547"/>
                    <a:gd name="connsiteY3" fmla="*/ 14718 h 436122"/>
                    <a:gd name="connsiteX4" fmla="*/ 2522863 w 2573547"/>
                    <a:gd name="connsiteY4" fmla="*/ 257089 h 436122"/>
                    <a:gd name="connsiteX5" fmla="*/ 1685581 w 2573547"/>
                    <a:gd name="connsiteY5" fmla="*/ 433359 h 436122"/>
                    <a:gd name="connsiteX6" fmla="*/ 859316 w 2573547"/>
                    <a:gd name="connsiteY6" fmla="*/ 367257 h 436122"/>
                    <a:gd name="connsiteX7" fmla="*/ 220338 w 2573547"/>
                    <a:gd name="connsiteY7" fmla="*/ 400308 h 436122"/>
                    <a:gd name="connsiteX8" fmla="*/ 0 w 2573547"/>
                    <a:gd name="connsiteY8" fmla="*/ 224038 h 436122"/>
                    <a:gd name="connsiteX9" fmla="*/ 363557 w 2573547"/>
                    <a:gd name="connsiteY9" fmla="*/ 36751 h 436122"/>
                    <a:gd name="connsiteX0" fmla="*/ 363557 w 2573547"/>
                    <a:gd name="connsiteY0" fmla="*/ 36751 h 523870"/>
                    <a:gd name="connsiteX1" fmla="*/ 1057620 w 2573547"/>
                    <a:gd name="connsiteY1" fmla="*/ 3701 h 523870"/>
                    <a:gd name="connsiteX2" fmla="*/ 1652531 w 2573547"/>
                    <a:gd name="connsiteY2" fmla="*/ 113869 h 523870"/>
                    <a:gd name="connsiteX3" fmla="*/ 2390661 w 2573547"/>
                    <a:gd name="connsiteY3" fmla="*/ 14718 h 523870"/>
                    <a:gd name="connsiteX4" fmla="*/ 2522863 w 2573547"/>
                    <a:gd name="connsiteY4" fmla="*/ 257089 h 523870"/>
                    <a:gd name="connsiteX5" fmla="*/ 1685581 w 2573547"/>
                    <a:gd name="connsiteY5" fmla="*/ 433359 h 523870"/>
                    <a:gd name="connsiteX6" fmla="*/ 859316 w 2573547"/>
                    <a:gd name="connsiteY6" fmla="*/ 367257 h 523870"/>
                    <a:gd name="connsiteX7" fmla="*/ 716097 w 2573547"/>
                    <a:gd name="connsiteY7" fmla="*/ 521493 h 523870"/>
                    <a:gd name="connsiteX8" fmla="*/ 0 w 2573547"/>
                    <a:gd name="connsiteY8" fmla="*/ 224038 h 523870"/>
                    <a:gd name="connsiteX9" fmla="*/ 363557 w 2573547"/>
                    <a:gd name="connsiteY9" fmla="*/ 36751 h 523870"/>
                    <a:gd name="connsiteX0" fmla="*/ 143219 w 2353209"/>
                    <a:gd name="connsiteY0" fmla="*/ 36751 h 521528"/>
                    <a:gd name="connsiteX1" fmla="*/ 837282 w 2353209"/>
                    <a:gd name="connsiteY1" fmla="*/ 3701 h 521528"/>
                    <a:gd name="connsiteX2" fmla="*/ 1432193 w 2353209"/>
                    <a:gd name="connsiteY2" fmla="*/ 113869 h 521528"/>
                    <a:gd name="connsiteX3" fmla="*/ 2170323 w 2353209"/>
                    <a:gd name="connsiteY3" fmla="*/ 14718 h 521528"/>
                    <a:gd name="connsiteX4" fmla="*/ 2302525 w 2353209"/>
                    <a:gd name="connsiteY4" fmla="*/ 257089 h 521528"/>
                    <a:gd name="connsiteX5" fmla="*/ 1465243 w 2353209"/>
                    <a:gd name="connsiteY5" fmla="*/ 433359 h 521528"/>
                    <a:gd name="connsiteX6" fmla="*/ 638978 w 2353209"/>
                    <a:gd name="connsiteY6" fmla="*/ 367257 h 521528"/>
                    <a:gd name="connsiteX7" fmla="*/ 495759 w 2353209"/>
                    <a:gd name="connsiteY7" fmla="*/ 521493 h 521528"/>
                    <a:gd name="connsiteX8" fmla="*/ 0 w 2353209"/>
                    <a:gd name="connsiteY8" fmla="*/ 378274 h 521528"/>
                    <a:gd name="connsiteX9" fmla="*/ 143219 w 2353209"/>
                    <a:gd name="connsiteY9" fmla="*/ 36751 h 521528"/>
                    <a:gd name="connsiteX0" fmla="*/ 33051 w 2353209"/>
                    <a:gd name="connsiteY0" fmla="*/ 28103 h 523897"/>
                    <a:gd name="connsiteX1" fmla="*/ 837282 w 2353209"/>
                    <a:gd name="connsiteY1" fmla="*/ 6070 h 523897"/>
                    <a:gd name="connsiteX2" fmla="*/ 1432193 w 2353209"/>
                    <a:gd name="connsiteY2" fmla="*/ 116238 h 523897"/>
                    <a:gd name="connsiteX3" fmla="*/ 2170323 w 2353209"/>
                    <a:gd name="connsiteY3" fmla="*/ 17087 h 523897"/>
                    <a:gd name="connsiteX4" fmla="*/ 2302525 w 2353209"/>
                    <a:gd name="connsiteY4" fmla="*/ 259458 h 523897"/>
                    <a:gd name="connsiteX5" fmla="*/ 1465243 w 2353209"/>
                    <a:gd name="connsiteY5" fmla="*/ 435728 h 523897"/>
                    <a:gd name="connsiteX6" fmla="*/ 638978 w 2353209"/>
                    <a:gd name="connsiteY6" fmla="*/ 369626 h 523897"/>
                    <a:gd name="connsiteX7" fmla="*/ 495759 w 2353209"/>
                    <a:gd name="connsiteY7" fmla="*/ 523862 h 523897"/>
                    <a:gd name="connsiteX8" fmla="*/ 0 w 2353209"/>
                    <a:gd name="connsiteY8" fmla="*/ 380643 h 523897"/>
                    <a:gd name="connsiteX9" fmla="*/ 33051 w 2353209"/>
                    <a:gd name="connsiteY9" fmla="*/ 28103 h 523897"/>
                    <a:gd name="connsiteX0" fmla="*/ 33051 w 2352515"/>
                    <a:gd name="connsiteY0" fmla="*/ 22857 h 518651"/>
                    <a:gd name="connsiteX1" fmla="*/ 837282 w 2352515"/>
                    <a:gd name="connsiteY1" fmla="*/ 824 h 518651"/>
                    <a:gd name="connsiteX2" fmla="*/ 1454227 w 2352515"/>
                    <a:gd name="connsiteY2" fmla="*/ 33874 h 518651"/>
                    <a:gd name="connsiteX3" fmla="*/ 2170323 w 2352515"/>
                    <a:gd name="connsiteY3" fmla="*/ 11841 h 518651"/>
                    <a:gd name="connsiteX4" fmla="*/ 2302525 w 2352515"/>
                    <a:gd name="connsiteY4" fmla="*/ 254212 h 518651"/>
                    <a:gd name="connsiteX5" fmla="*/ 1465243 w 2352515"/>
                    <a:gd name="connsiteY5" fmla="*/ 430482 h 518651"/>
                    <a:gd name="connsiteX6" fmla="*/ 638978 w 2352515"/>
                    <a:gd name="connsiteY6" fmla="*/ 364380 h 518651"/>
                    <a:gd name="connsiteX7" fmla="*/ 495759 w 2352515"/>
                    <a:gd name="connsiteY7" fmla="*/ 518616 h 518651"/>
                    <a:gd name="connsiteX8" fmla="*/ 0 w 2352515"/>
                    <a:gd name="connsiteY8" fmla="*/ 375397 h 518651"/>
                    <a:gd name="connsiteX9" fmla="*/ 33051 w 2352515"/>
                    <a:gd name="connsiteY9" fmla="*/ 22857 h 518651"/>
                    <a:gd name="connsiteX0" fmla="*/ 33051 w 2352515"/>
                    <a:gd name="connsiteY0" fmla="*/ 23090 h 518884"/>
                    <a:gd name="connsiteX1" fmla="*/ 837282 w 2352515"/>
                    <a:gd name="connsiteY1" fmla="*/ 12074 h 518884"/>
                    <a:gd name="connsiteX2" fmla="*/ 1454227 w 2352515"/>
                    <a:gd name="connsiteY2" fmla="*/ 34107 h 518884"/>
                    <a:gd name="connsiteX3" fmla="*/ 2170323 w 2352515"/>
                    <a:gd name="connsiteY3" fmla="*/ 12074 h 518884"/>
                    <a:gd name="connsiteX4" fmla="*/ 2302525 w 2352515"/>
                    <a:gd name="connsiteY4" fmla="*/ 254445 h 518884"/>
                    <a:gd name="connsiteX5" fmla="*/ 1465243 w 2352515"/>
                    <a:gd name="connsiteY5" fmla="*/ 430715 h 518884"/>
                    <a:gd name="connsiteX6" fmla="*/ 638978 w 2352515"/>
                    <a:gd name="connsiteY6" fmla="*/ 364613 h 518884"/>
                    <a:gd name="connsiteX7" fmla="*/ 495759 w 2352515"/>
                    <a:gd name="connsiteY7" fmla="*/ 518849 h 518884"/>
                    <a:gd name="connsiteX8" fmla="*/ 0 w 2352515"/>
                    <a:gd name="connsiteY8" fmla="*/ 375630 h 518884"/>
                    <a:gd name="connsiteX9" fmla="*/ 33051 w 2352515"/>
                    <a:gd name="connsiteY9" fmla="*/ 23090 h 518884"/>
                    <a:gd name="connsiteX0" fmla="*/ 33051 w 2572872"/>
                    <a:gd name="connsiteY0" fmla="*/ 42938 h 538732"/>
                    <a:gd name="connsiteX1" fmla="*/ 837282 w 2572872"/>
                    <a:gd name="connsiteY1" fmla="*/ 31922 h 538732"/>
                    <a:gd name="connsiteX2" fmla="*/ 1454227 w 2572872"/>
                    <a:gd name="connsiteY2" fmla="*/ 53955 h 538732"/>
                    <a:gd name="connsiteX3" fmla="*/ 2522863 w 2572872"/>
                    <a:gd name="connsiteY3" fmla="*/ 9888 h 538732"/>
                    <a:gd name="connsiteX4" fmla="*/ 2302525 w 2572872"/>
                    <a:gd name="connsiteY4" fmla="*/ 274293 h 538732"/>
                    <a:gd name="connsiteX5" fmla="*/ 1465243 w 2572872"/>
                    <a:gd name="connsiteY5" fmla="*/ 450563 h 538732"/>
                    <a:gd name="connsiteX6" fmla="*/ 638978 w 2572872"/>
                    <a:gd name="connsiteY6" fmla="*/ 384461 h 538732"/>
                    <a:gd name="connsiteX7" fmla="*/ 495759 w 2572872"/>
                    <a:gd name="connsiteY7" fmla="*/ 538697 h 538732"/>
                    <a:gd name="connsiteX8" fmla="*/ 0 w 2572872"/>
                    <a:gd name="connsiteY8" fmla="*/ 395478 h 538732"/>
                    <a:gd name="connsiteX9" fmla="*/ 33051 w 2572872"/>
                    <a:gd name="connsiteY9" fmla="*/ 42938 h 538732"/>
                    <a:gd name="connsiteX0" fmla="*/ 33051 w 2549119"/>
                    <a:gd name="connsiteY0" fmla="*/ 40909 h 536703"/>
                    <a:gd name="connsiteX1" fmla="*/ 837282 w 2549119"/>
                    <a:gd name="connsiteY1" fmla="*/ 29893 h 536703"/>
                    <a:gd name="connsiteX2" fmla="*/ 1454227 w 2549119"/>
                    <a:gd name="connsiteY2" fmla="*/ 51926 h 536703"/>
                    <a:gd name="connsiteX3" fmla="*/ 2522863 w 2549119"/>
                    <a:gd name="connsiteY3" fmla="*/ 7859 h 536703"/>
                    <a:gd name="connsiteX4" fmla="*/ 2159306 w 2549119"/>
                    <a:gd name="connsiteY4" fmla="*/ 239214 h 536703"/>
                    <a:gd name="connsiteX5" fmla="*/ 1465243 w 2549119"/>
                    <a:gd name="connsiteY5" fmla="*/ 448534 h 536703"/>
                    <a:gd name="connsiteX6" fmla="*/ 638978 w 2549119"/>
                    <a:gd name="connsiteY6" fmla="*/ 382432 h 536703"/>
                    <a:gd name="connsiteX7" fmla="*/ 495759 w 2549119"/>
                    <a:gd name="connsiteY7" fmla="*/ 536668 h 536703"/>
                    <a:gd name="connsiteX8" fmla="*/ 0 w 2549119"/>
                    <a:gd name="connsiteY8" fmla="*/ 393449 h 536703"/>
                    <a:gd name="connsiteX9" fmla="*/ 33051 w 2549119"/>
                    <a:gd name="connsiteY9" fmla="*/ 40909 h 536703"/>
                    <a:gd name="connsiteX0" fmla="*/ 33051 w 2544847"/>
                    <a:gd name="connsiteY0" fmla="*/ 40909 h 582587"/>
                    <a:gd name="connsiteX1" fmla="*/ 837282 w 2544847"/>
                    <a:gd name="connsiteY1" fmla="*/ 29893 h 582587"/>
                    <a:gd name="connsiteX2" fmla="*/ 1454227 w 2544847"/>
                    <a:gd name="connsiteY2" fmla="*/ 51926 h 582587"/>
                    <a:gd name="connsiteX3" fmla="*/ 2522863 w 2544847"/>
                    <a:gd name="connsiteY3" fmla="*/ 7859 h 582587"/>
                    <a:gd name="connsiteX4" fmla="*/ 2159306 w 2544847"/>
                    <a:gd name="connsiteY4" fmla="*/ 239214 h 582587"/>
                    <a:gd name="connsiteX5" fmla="*/ 1961002 w 2544847"/>
                    <a:gd name="connsiteY5" fmla="*/ 580737 h 582587"/>
                    <a:gd name="connsiteX6" fmla="*/ 638978 w 2544847"/>
                    <a:gd name="connsiteY6" fmla="*/ 382432 h 582587"/>
                    <a:gd name="connsiteX7" fmla="*/ 495759 w 2544847"/>
                    <a:gd name="connsiteY7" fmla="*/ 536668 h 582587"/>
                    <a:gd name="connsiteX8" fmla="*/ 0 w 2544847"/>
                    <a:gd name="connsiteY8" fmla="*/ 393449 h 582587"/>
                    <a:gd name="connsiteX9" fmla="*/ 33051 w 2544847"/>
                    <a:gd name="connsiteY9" fmla="*/ 40909 h 582587"/>
                    <a:gd name="connsiteX0" fmla="*/ 33051 w 2552030"/>
                    <a:gd name="connsiteY0" fmla="*/ 40909 h 582587"/>
                    <a:gd name="connsiteX1" fmla="*/ 837282 w 2552030"/>
                    <a:gd name="connsiteY1" fmla="*/ 29893 h 582587"/>
                    <a:gd name="connsiteX2" fmla="*/ 1454227 w 2552030"/>
                    <a:gd name="connsiteY2" fmla="*/ 51926 h 582587"/>
                    <a:gd name="connsiteX3" fmla="*/ 2522863 w 2552030"/>
                    <a:gd name="connsiteY3" fmla="*/ 7859 h 582587"/>
                    <a:gd name="connsiteX4" fmla="*/ 2225407 w 2552030"/>
                    <a:gd name="connsiteY4" fmla="*/ 239214 h 582587"/>
                    <a:gd name="connsiteX5" fmla="*/ 1961002 w 2552030"/>
                    <a:gd name="connsiteY5" fmla="*/ 580737 h 582587"/>
                    <a:gd name="connsiteX6" fmla="*/ 638978 w 2552030"/>
                    <a:gd name="connsiteY6" fmla="*/ 382432 h 582587"/>
                    <a:gd name="connsiteX7" fmla="*/ 495759 w 2552030"/>
                    <a:gd name="connsiteY7" fmla="*/ 536668 h 582587"/>
                    <a:gd name="connsiteX8" fmla="*/ 0 w 2552030"/>
                    <a:gd name="connsiteY8" fmla="*/ 393449 h 582587"/>
                    <a:gd name="connsiteX9" fmla="*/ 33051 w 2552030"/>
                    <a:gd name="connsiteY9" fmla="*/ 40909 h 582587"/>
                    <a:gd name="connsiteX0" fmla="*/ 33051 w 2552030"/>
                    <a:gd name="connsiteY0" fmla="*/ 40909 h 599219"/>
                    <a:gd name="connsiteX1" fmla="*/ 837282 w 2552030"/>
                    <a:gd name="connsiteY1" fmla="*/ 29893 h 599219"/>
                    <a:gd name="connsiteX2" fmla="*/ 1454227 w 2552030"/>
                    <a:gd name="connsiteY2" fmla="*/ 51926 h 599219"/>
                    <a:gd name="connsiteX3" fmla="*/ 2522863 w 2552030"/>
                    <a:gd name="connsiteY3" fmla="*/ 7859 h 599219"/>
                    <a:gd name="connsiteX4" fmla="*/ 2225407 w 2552030"/>
                    <a:gd name="connsiteY4" fmla="*/ 239214 h 599219"/>
                    <a:gd name="connsiteX5" fmla="*/ 1961002 w 2552030"/>
                    <a:gd name="connsiteY5" fmla="*/ 580737 h 599219"/>
                    <a:gd name="connsiteX6" fmla="*/ 495759 w 2552030"/>
                    <a:gd name="connsiteY6" fmla="*/ 536668 h 599219"/>
                    <a:gd name="connsiteX7" fmla="*/ 0 w 2552030"/>
                    <a:gd name="connsiteY7" fmla="*/ 393449 h 599219"/>
                    <a:gd name="connsiteX8" fmla="*/ 33051 w 2552030"/>
                    <a:gd name="connsiteY8" fmla="*/ 40909 h 599219"/>
                    <a:gd name="connsiteX0" fmla="*/ 0 w 2574063"/>
                    <a:gd name="connsiteY0" fmla="*/ 40909 h 599219"/>
                    <a:gd name="connsiteX1" fmla="*/ 859315 w 2574063"/>
                    <a:gd name="connsiteY1" fmla="*/ 29893 h 599219"/>
                    <a:gd name="connsiteX2" fmla="*/ 1476260 w 2574063"/>
                    <a:gd name="connsiteY2" fmla="*/ 51926 h 599219"/>
                    <a:gd name="connsiteX3" fmla="*/ 2544896 w 2574063"/>
                    <a:gd name="connsiteY3" fmla="*/ 7859 h 599219"/>
                    <a:gd name="connsiteX4" fmla="*/ 2247440 w 2574063"/>
                    <a:gd name="connsiteY4" fmla="*/ 239214 h 599219"/>
                    <a:gd name="connsiteX5" fmla="*/ 1983035 w 2574063"/>
                    <a:gd name="connsiteY5" fmla="*/ 580737 h 599219"/>
                    <a:gd name="connsiteX6" fmla="*/ 517792 w 2574063"/>
                    <a:gd name="connsiteY6" fmla="*/ 536668 h 599219"/>
                    <a:gd name="connsiteX7" fmla="*/ 22033 w 2574063"/>
                    <a:gd name="connsiteY7" fmla="*/ 393449 h 599219"/>
                    <a:gd name="connsiteX8" fmla="*/ 0 w 2574063"/>
                    <a:gd name="connsiteY8" fmla="*/ 40909 h 599219"/>
                    <a:gd name="connsiteX0" fmla="*/ 11018 w 2552030"/>
                    <a:gd name="connsiteY0" fmla="*/ 40909 h 599219"/>
                    <a:gd name="connsiteX1" fmla="*/ 837282 w 2552030"/>
                    <a:gd name="connsiteY1" fmla="*/ 29893 h 599219"/>
                    <a:gd name="connsiteX2" fmla="*/ 1454227 w 2552030"/>
                    <a:gd name="connsiteY2" fmla="*/ 51926 h 599219"/>
                    <a:gd name="connsiteX3" fmla="*/ 2522863 w 2552030"/>
                    <a:gd name="connsiteY3" fmla="*/ 7859 h 599219"/>
                    <a:gd name="connsiteX4" fmla="*/ 2225407 w 2552030"/>
                    <a:gd name="connsiteY4" fmla="*/ 239214 h 599219"/>
                    <a:gd name="connsiteX5" fmla="*/ 1961002 w 2552030"/>
                    <a:gd name="connsiteY5" fmla="*/ 580737 h 599219"/>
                    <a:gd name="connsiteX6" fmla="*/ 495759 w 2552030"/>
                    <a:gd name="connsiteY6" fmla="*/ 536668 h 599219"/>
                    <a:gd name="connsiteX7" fmla="*/ 0 w 2552030"/>
                    <a:gd name="connsiteY7" fmla="*/ 393449 h 599219"/>
                    <a:gd name="connsiteX8" fmla="*/ 11018 w 2552030"/>
                    <a:gd name="connsiteY8" fmla="*/ 40909 h 599219"/>
                    <a:gd name="connsiteX0" fmla="*/ 11018 w 2552030"/>
                    <a:gd name="connsiteY0" fmla="*/ 40909 h 596015"/>
                    <a:gd name="connsiteX1" fmla="*/ 837282 w 2552030"/>
                    <a:gd name="connsiteY1" fmla="*/ 29893 h 596015"/>
                    <a:gd name="connsiteX2" fmla="*/ 1454227 w 2552030"/>
                    <a:gd name="connsiteY2" fmla="*/ 51926 h 596015"/>
                    <a:gd name="connsiteX3" fmla="*/ 2522863 w 2552030"/>
                    <a:gd name="connsiteY3" fmla="*/ 7859 h 596015"/>
                    <a:gd name="connsiteX4" fmla="*/ 2225407 w 2552030"/>
                    <a:gd name="connsiteY4" fmla="*/ 239214 h 596015"/>
                    <a:gd name="connsiteX5" fmla="*/ 1961002 w 2552030"/>
                    <a:gd name="connsiteY5" fmla="*/ 580737 h 596015"/>
                    <a:gd name="connsiteX6" fmla="*/ 495759 w 2552030"/>
                    <a:gd name="connsiteY6" fmla="*/ 536668 h 596015"/>
                    <a:gd name="connsiteX7" fmla="*/ 0 w 2552030"/>
                    <a:gd name="connsiteY7" fmla="*/ 536668 h 596015"/>
                    <a:gd name="connsiteX8" fmla="*/ 11018 w 2552030"/>
                    <a:gd name="connsiteY8" fmla="*/ 40909 h 596015"/>
                    <a:gd name="connsiteX0" fmla="*/ 11018 w 2567154"/>
                    <a:gd name="connsiteY0" fmla="*/ 41575 h 595944"/>
                    <a:gd name="connsiteX1" fmla="*/ 837282 w 2567154"/>
                    <a:gd name="connsiteY1" fmla="*/ 30559 h 595944"/>
                    <a:gd name="connsiteX2" fmla="*/ 1454227 w 2567154"/>
                    <a:gd name="connsiteY2" fmla="*/ 52592 h 595944"/>
                    <a:gd name="connsiteX3" fmla="*/ 2522863 w 2567154"/>
                    <a:gd name="connsiteY3" fmla="*/ 8525 h 595944"/>
                    <a:gd name="connsiteX4" fmla="*/ 2324559 w 2567154"/>
                    <a:gd name="connsiteY4" fmla="*/ 250897 h 595944"/>
                    <a:gd name="connsiteX5" fmla="*/ 1961002 w 2567154"/>
                    <a:gd name="connsiteY5" fmla="*/ 581403 h 595944"/>
                    <a:gd name="connsiteX6" fmla="*/ 495759 w 2567154"/>
                    <a:gd name="connsiteY6" fmla="*/ 537334 h 595944"/>
                    <a:gd name="connsiteX7" fmla="*/ 0 w 2567154"/>
                    <a:gd name="connsiteY7" fmla="*/ 537334 h 595944"/>
                    <a:gd name="connsiteX8" fmla="*/ 11018 w 2567154"/>
                    <a:gd name="connsiteY8" fmla="*/ 41575 h 595944"/>
                    <a:gd name="connsiteX0" fmla="*/ 11077 w 2567213"/>
                    <a:gd name="connsiteY0" fmla="*/ 41575 h 609176"/>
                    <a:gd name="connsiteX1" fmla="*/ 837341 w 2567213"/>
                    <a:gd name="connsiteY1" fmla="*/ 30559 h 609176"/>
                    <a:gd name="connsiteX2" fmla="*/ 1454286 w 2567213"/>
                    <a:gd name="connsiteY2" fmla="*/ 52592 h 609176"/>
                    <a:gd name="connsiteX3" fmla="*/ 2522922 w 2567213"/>
                    <a:gd name="connsiteY3" fmla="*/ 8525 h 609176"/>
                    <a:gd name="connsiteX4" fmla="*/ 2324618 w 2567213"/>
                    <a:gd name="connsiteY4" fmla="*/ 250897 h 609176"/>
                    <a:gd name="connsiteX5" fmla="*/ 1961061 w 2567213"/>
                    <a:gd name="connsiteY5" fmla="*/ 581403 h 609176"/>
                    <a:gd name="connsiteX6" fmla="*/ 495818 w 2567213"/>
                    <a:gd name="connsiteY6" fmla="*/ 537334 h 609176"/>
                    <a:gd name="connsiteX7" fmla="*/ 59 w 2567213"/>
                    <a:gd name="connsiteY7" fmla="*/ 537334 h 609176"/>
                    <a:gd name="connsiteX8" fmla="*/ 11077 w 2567213"/>
                    <a:gd name="connsiteY8" fmla="*/ 41575 h 609176"/>
                    <a:gd name="connsiteX0" fmla="*/ 108580 w 2664716"/>
                    <a:gd name="connsiteY0" fmla="*/ 41575 h 609176"/>
                    <a:gd name="connsiteX1" fmla="*/ 934844 w 2664716"/>
                    <a:gd name="connsiteY1" fmla="*/ 30559 h 609176"/>
                    <a:gd name="connsiteX2" fmla="*/ 1551789 w 2664716"/>
                    <a:gd name="connsiteY2" fmla="*/ 52592 h 609176"/>
                    <a:gd name="connsiteX3" fmla="*/ 2620425 w 2664716"/>
                    <a:gd name="connsiteY3" fmla="*/ 8525 h 609176"/>
                    <a:gd name="connsiteX4" fmla="*/ 2422121 w 2664716"/>
                    <a:gd name="connsiteY4" fmla="*/ 250897 h 609176"/>
                    <a:gd name="connsiteX5" fmla="*/ 2058564 w 2664716"/>
                    <a:gd name="connsiteY5" fmla="*/ 581403 h 609176"/>
                    <a:gd name="connsiteX6" fmla="*/ 593321 w 2664716"/>
                    <a:gd name="connsiteY6" fmla="*/ 537334 h 609176"/>
                    <a:gd name="connsiteX7" fmla="*/ 97562 w 2664716"/>
                    <a:gd name="connsiteY7" fmla="*/ 537334 h 609176"/>
                    <a:gd name="connsiteX8" fmla="*/ 108580 w 2664716"/>
                    <a:gd name="connsiteY8" fmla="*/ 41575 h 609176"/>
                    <a:gd name="connsiteX0" fmla="*/ 276282 w 2832418"/>
                    <a:gd name="connsiteY0" fmla="*/ 41575 h 609176"/>
                    <a:gd name="connsiteX1" fmla="*/ 1102546 w 2832418"/>
                    <a:gd name="connsiteY1" fmla="*/ 30559 h 609176"/>
                    <a:gd name="connsiteX2" fmla="*/ 1719491 w 2832418"/>
                    <a:gd name="connsiteY2" fmla="*/ 52592 h 609176"/>
                    <a:gd name="connsiteX3" fmla="*/ 2788127 w 2832418"/>
                    <a:gd name="connsiteY3" fmla="*/ 8525 h 609176"/>
                    <a:gd name="connsiteX4" fmla="*/ 2589823 w 2832418"/>
                    <a:gd name="connsiteY4" fmla="*/ 250897 h 609176"/>
                    <a:gd name="connsiteX5" fmla="*/ 2226266 w 2832418"/>
                    <a:gd name="connsiteY5" fmla="*/ 581403 h 609176"/>
                    <a:gd name="connsiteX6" fmla="*/ 761023 w 2832418"/>
                    <a:gd name="connsiteY6" fmla="*/ 537334 h 609176"/>
                    <a:gd name="connsiteX7" fmla="*/ 265264 w 2832418"/>
                    <a:gd name="connsiteY7" fmla="*/ 537334 h 609176"/>
                    <a:gd name="connsiteX8" fmla="*/ 276282 w 2832418"/>
                    <a:gd name="connsiteY8" fmla="*/ 41575 h 609176"/>
                    <a:gd name="connsiteX0" fmla="*/ 227189 w 3137136"/>
                    <a:gd name="connsiteY0" fmla="*/ 27721 h 761558"/>
                    <a:gd name="connsiteX1" fmla="*/ 1407264 w 3137136"/>
                    <a:gd name="connsiteY1" fmla="*/ 196173 h 761558"/>
                    <a:gd name="connsiteX2" fmla="*/ 2024209 w 3137136"/>
                    <a:gd name="connsiteY2" fmla="*/ 218206 h 761558"/>
                    <a:gd name="connsiteX3" fmla="*/ 3092845 w 3137136"/>
                    <a:gd name="connsiteY3" fmla="*/ 174139 h 761558"/>
                    <a:gd name="connsiteX4" fmla="*/ 2894541 w 3137136"/>
                    <a:gd name="connsiteY4" fmla="*/ 416511 h 761558"/>
                    <a:gd name="connsiteX5" fmla="*/ 2530984 w 3137136"/>
                    <a:gd name="connsiteY5" fmla="*/ 747017 h 761558"/>
                    <a:gd name="connsiteX6" fmla="*/ 1065741 w 3137136"/>
                    <a:gd name="connsiteY6" fmla="*/ 702948 h 761558"/>
                    <a:gd name="connsiteX7" fmla="*/ 569982 w 3137136"/>
                    <a:gd name="connsiteY7" fmla="*/ 702948 h 761558"/>
                    <a:gd name="connsiteX8" fmla="*/ 227189 w 3137136"/>
                    <a:gd name="connsiteY8" fmla="*/ 27721 h 761558"/>
                    <a:gd name="connsiteX0" fmla="*/ 227189 w 3137136"/>
                    <a:gd name="connsiteY0" fmla="*/ 8356 h 742193"/>
                    <a:gd name="connsiteX1" fmla="*/ 1407264 w 3137136"/>
                    <a:gd name="connsiteY1" fmla="*/ 176808 h 742193"/>
                    <a:gd name="connsiteX2" fmla="*/ 2024209 w 3137136"/>
                    <a:gd name="connsiteY2" fmla="*/ 198841 h 742193"/>
                    <a:gd name="connsiteX3" fmla="*/ 3092845 w 3137136"/>
                    <a:gd name="connsiteY3" fmla="*/ 154774 h 742193"/>
                    <a:gd name="connsiteX4" fmla="*/ 2894541 w 3137136"/>
                    <a:gd name="connsiteY4" fmla="*/ 397146 h 742193"/>
                    <a:gd name="connsiteX5" fmla="*/ 2530984 w 3137136"/>
                    <a:gd name="connsiteY5" fmla="*/ 727652 h 742193"/>
                    <a:gd name="connsiteX6" fmla="*/ 1065741 w 3137136"/>
                    <a:gd name="connsiteY6" fmla="*/ 683583 h 742193"/>
                    <a:gd name="connsiteX7" fmla="*/ 569982 w 3137136"/>
                    <a:gd name="connsiteY7" fmla="*/ 683583 h 742193"/>
                    <a:gd name="connsiteX8" fmla="*/ 227189 w 3137136"/>
                    <a:gd name="connsiteY8" fmla="*/ 8356 h 742193"/>
                    <a:gd name="connsiteX0" fmla="*/ 82833 w 2992780"/>
                    <a:gd name="connsiteY0" fmla="*/ 19096 h 752933"/>
                    <a:gd name="connsiteX1" fmla="*/ 1262908 w 2992780"/>
                    <a:gd name="connsiteY1" fmla="*/ 187548 h 752933"/>
                    <a:gd name="connsiteX2" fmla="*/ 1879853 w 2992780"/>
                    <a:gd name="connsiteY2" fmla="*/ 209581 h 752933"/>
                    <a:gd name="connsiteX3" fmla="*/ 2948489 w 2992780"/>
                    <a:gd name="connsiteY3" fmla="*/ 165514 h 752933"/>
                    <a:gd name="connsiteX4" fmla="*/ 2750185 w 2992780"/>
                    <a:gd name="connsiteY4" fmla="*/ 407886 h 752933"/>
                    <a:gd name="connsiteX5" fmla="*/ 2386628 w 2992780"/>
                    <a:gd name="connsiteY5" fmla="*/ 738392 h 752933"/>
                    <a:gd name="connsiteX6" fmla="*/ 921385 w 2992780"/>
                    <a:gd name="connsiteY6" fmla="*/ 694323 h 752933"/>
                    <a:gd name="connsiteX7" fmla="*/ 189756 w 2992780"/>
                    <a:gd name="connsiteY7" fmla="*/ 694321 h 752933"/>
                    <a:gd name="connsiteX8" fmla="*/ 82833 w 2992780"/>
                    <a:gd name="connsiteY8" fmla="*/ 19096 h 752933"/>
                    <a:gd name="connsiteX0" fmla="*/ 50234 w 3196052"/>
                    <a:gd name="connsiteY0" fmla="*/ 20467 h 731873"/>
                    <a:gd name="connsiteX1" fmla="*/ 1466180 w 3196052"/>
                    <a:gd name="connsiteY1" fmla="*/ 166488 h 731873"/>
                    <a:gd name="connsiteX2" fmla="*/ 2083125 w 3196052"/>
                    <a:gd name="connsiteY2" fmla="*/ 188521 h 731873"/>
                    <a:gd name="connsiteX3" fmla="*/ 3151761 w 3196052"/>
                    <a:gd name="connsiteY3" fmla="*/ 144454 h 731873"/>
                    <a:gd name="connsiteX4" fmla="*/ 2953457 w 3196052"/>
                    <a:gd name="connsiteY4" fmla="*/ 386826 h 731873"/>
                    <a:gd name="connsiteX5" fmla="*/ 2589900 w 3196052"/>
                    <a:gd name="connsiteY5" fmla="*/ 717332 h 731873"/>
                    <a:gd name="connsiteX6" fmla="*/ 1124657 w 3196052"/>
                    <a:gd name="connsiteY6" fmla="*/ 673263 h 731873"/>
                    <a:gd name="connsiteX7" fmla="*/ 393028 w 3196052"/>
                    <a:gd name="connsiteY7" fmla="*/ 673261 h 731873"/>
                    <a:gd name="connsiteX8" fmla="*/ 50234 w 3196052"/>
                    <a:gd name="connsiteY8" fmla="*/ 20467 h 731873"/>
                    <a:gd name="connsiteX0" fmla="*/ 46495 w 3192313"/>
                    <a:gd name="connsiteY0" fmla="*/ 15347 h 726753"/>
                    <a:gd name="connsiteX1" fmla="*/ 1462441 w 3192313"/>
                    <a:gd name="connsiteY1" fmla="*/ 161368 h 726753"/>
                    <a:gd name="connsiteX2" fmla="*/ 2079386 w 3192313"/>
                    <a:gd name="connsiteY2" fmla="*/ 183401 h 726753"/>
                    <a:gd name="connsiteX3" fmla="*/ 3148022 w 3192313"/>
                    <a:gd name="connsiteY3" fmla="*/ 139334 h 726753"/>
                    <a:gd name="connsiteX4" fmla="*/ 2949718 w 3192313"/>
                    <a:gd name="connsiteY4" fmla="*/ 381706 h 726753"/>
                    <a:gd name="connsiteX5" fmla="*/ 2586161 w 3192313"/>
                    <a:gd name="connsiteY5" fmla="*/ 712212 h 726753"/>
                    <a:gd name="connsiteX6" fmla="*/ 1120918 w 3192313"/>
                    <a:gd name="connsiteY6" fmla="*/ 668143 h 726753"/>
                    <a:gd name="connsiteX7" fmla="*/ 412880 w 3192313"/>
                    <a:gd name="connsiteY7" fmla="*/ 578408 h 726753"/>
                    <a:gd name="connsiteX8" fmla="*/ 46495 w 3192313"/>
                    <a:gd name="connsiteY8" fmla="*/ 15347 h 726753"/>
                    <a:gd name="connsiteX0" fmla="*/ 42785 w 3188603"/>
                    <a:gd name="connsiteY0" fmla="*/ 15347 h 726753"/>
                    <a:gd name="connsiteX1" fmla="*/ 1458731 w 3188603"/>
                    <a:gd name="connsiteY1" fmla="*/ 161368 h 726753"/>
                    <a:gd name="connsiteX2" fmla="*/ 2075676 w 3188603"/>
                    <a:gd name="connsiteY2" fmla="*/ 183401 h 726753"/>
                    <a:gd name="connsiteX3" fmla="*/ 3144312 w 3188603"/>
                    <a:gd name="connsiteY3" fmla="*/ 139334 h 726753"/>
                    <a:gd name="connsiteX4" fmla="*/ 2946008 w 3188603"/>
                    <a:gd name="connsiteY4" fmla="*/ 381706 h 726753"/>
                    <a:gd name="connsiteX5" fmla="*/ 2582451 w 3188603"/>
                    <a:gd name="connsiteY5" fmla="*/ 712212 h 726753"/>
                    <a:gd name="connsiteX6" fmla="*/ 1117208 w 3188603"/>
                    <a:gd name="connsiteY6" fmla="*/ 668143 h 726753"/>
                    <a:gd name="connsiteX7" fmla="*/ 409170 w 3188603"/>
                    <a:gd name="connsiteY7" fmla="*/ 578408 h 726753"/>
                    <a:gd name="connsiteX8" fmla="*/ 42785 w 3188603"/>
                    <a:gd name="connsiteY8" fmla="*/ 15347 h 726753"/>
                    <a:gd name="connsiteX0" fmla="*/ 42785 w 3188603"/>
                    <a:gd name="connsiteY0" fmla="*/ 19158 h 732227"/>
                    <a:gd name="connsiteX1" fmla="*/ 1458731 w 3188603"/>
                    <a:gd name="connsiteY1" fmla="*/ 165179 h 732227"/>
                    <a:gd name="connsiteX2" fmla="*/ 2075676 w 3188603"/>
                    <a:gd name="connsiteY2" fmla="*/ 187212 h 732227"/>
                    <a:gd name="connsiteX3" fmla="*/ 3144312 w 3188603"/>
                    <a:gd name="connsiteY3" fmla="*/ 143145 h 732227"/>
                    <a:gd name="connsiteX4" fmla="*/ 2946008 w 3188603"/>
                    <a:gd name="connsiteY4" fmla="*/ 385517 h 732227"/>
                    <a:gd name="connsiteX5" fmla="*/ 2582451 w 3188603"/>
                    <a:gd name="connsiteY5" fmla="*/ 716023 h 732227"/>
                    <a:gd name="connsiteX6" fmla="*/ 1117208 w 3188603"/>
                    <a:gd name="connsiteY6" fmla="*/ 671954 h 732227"/>
                    <a:gd name="connsiteX7" fmla="*/ 409170 w 3188603"/>
                    <a:gd name="connsiteY7" fmla="*/ 649521 h 732227"/>
                    <a:gd name="connsiteX8" fmla="*/ 42785 w 3188603"/>
                    <a:gd name="connsiteY8" fmla="*/ 19158 h 732227"/>
                    <a:gd name="connsiteX0" fmla="*/ 49739 w 3195557"/>
                    <a:gd name="connsiteY0" fmla="*/ 15347 h 726753"/>
                    <a:gd name="connsiteX1" fmla="*/ 1465685 w 3195557"/>
                    <a:gd name="connsiteY1" fmla="*/ 161368 h 726753"/>
                    <a:gd name="connsiteX2" fmla="*/ 2082630 w 3195557"/>
                    <a:gd name="connsiteY2" fmla="*/ 183401 h 726753"/>
                    <a:gd name="connsiteX3" fmla="*/ 3151266 w 3195557"/>
                    <a:gd name="connsiteY3" fmla="*/ 139334 h 726753"/>
                    <a:gd name="connsiteX4" fmla="*/ 2952962 w 3195557"/>
                    <a:gd name="connsiteY4" fmla="*/ 381706 h 726753"/>
                    <a:gd name="connsiteX5" fmla="*/ 2589405 w 3195557"/>
                    <a:gd name="connsiteY5" fmla="*/ 712212 h 726753"/>
                    <a:gd name="connsiteX6" fmla="*/ 1124162 w 3195557"/>
                    <a:gd name="connsiteY6" fmla="*/ 668143 h 726753"/>
                    <a:gd name="connsiteX7" fmla="*/ 368950 w 3195557"/>
                    <a:gd name="connsiteY7" fmla="*/ 578408 h 726753"/>
                    <a:gd name="connsiteX8" fmla="*/ 49739 w 3195557"/>
                    <a:gd name="connsiteY8" fmla="*/ 15347 h 726753"/>
                    <a:gd name="connsiteX0" fmla="*/ 36130 w 3464992"/>
                    <a:gd name="connsiteY0" fmla="*/ 15347 h 726753"/>
                    <a:gd name="connsiteX1" fmla="*/ 1735120 w 3464992"/>
                    <a:gd name="connsiteY1" fmla="*/ 161368 h 726753"/>
                    <a:gd name="connsiteX2" fmla="*/ 2352065 w 3464992"/>
                    <a:gd name="connsiteY2" fmla="*/ 183401 h 726753"/>
                    <a:gd name="connsiteX3" fmla="*/ 3420701 w 3464992"/>
                    <a:gd name="connsiteY3" fmla="*/ 139334 h 726753"/>
                    <a:gd name="connsiteX4" fmla="*/ 3222397 w 3464992"/>
                    <a:gd name="connsiteY4" fmla="*/ 381706 h 726753"/>
                    <a:gd name="connsiteX5" fmla="*/ 2858840 w 3464992"/>
                    <a:gd name="connsiteY5" fmla="*/ 712212 h 726753"/>
                    <a:gd name="connsiteX6" fmla="*/ 1393597 w 3464992"/>
                    <a:gd name="connsiteY6" fmla="*/ 668143 h 726753"/>
                    <a:gd name="connsiteX7" fmla="*/ 638385 w 3464992"/>
                    <a:gd name="connsiteY7" fmla="*/ 578408 h 726753"/>
                    <a:gd name="connsiteX8" fmla="*/ 36130 w 3464992"/>
                    <a:gd name="connsiteY8" fmla="*/ 15347 h 726753"/>
                    <a:gd name="connsiteX0" fmla="*/ 36130 w 3464992"/>
                    <a:gd name="connsiteY0" fmla="*/ 15347 h 726753"/>
                    <a:gd name="connsiteX1" fmla="*/ 1735120 w 3464992"/>
                    <a:gd name="connsiteY1" fmla="*/ 161368 h 726753"/>
                    <a:gd name="connsiteX2" fmla="*/ 2352065 w 3464992"/>
                    <a:gd name="connsiteY2" fmla="*/ 183401 h 726753"/>
                    <a:gd name="connsiteX3" fmla="*/ 3420701 w 3464992"/>
                    <a:gd name="connsiteY3" fmla="*/ 139334 h 726753"/>
                    <a:gd name="connsiteX4" fmla="*/ 3222397 w 3464992"/>
                    <a:gd name="connsiteY4" fmla="*/ 381706 h 726753"/>
                    <a:gd name="connsiteX5" fmla="*/ 2858840 w 3464992"/>
                    <a:gd name="connsiteY5" fmla="*/ 712212 h 726753"/>
                    <a:gd name="connsiteX6" fmla="*/ 1393597 w 3464992"/>
                    <a:gd name="connsiteY6" fmla="*/ 668143 h 726753"/>
                    <a:gd name="connsiteX7" fmla="*/ 638385 w 3464992"/>
                    <a:gd name="connsiteY7" fmla="*/ 578408 h 726753"/>
                    <a:gd name="connsiteX8" fmla="*/ 36130 w 3464992"/>
                    <a:gd name="connsiteY8" fmla="*/ 15347 h 726753"/>
                    <a:gd name="connsiteX0" fmla="*/ 29890 w 3458752"/>
                    <a:gd name="connsiteY0" fmla="*/ 86159 h 797565"/>
                    <a:gd name="connsiteX1" fmla="*/ 1728880 w 3458752"/>
                    <a:gd name="connsiteY1" fmla="*/ 232180 h 797565"/>
                    <a:gd name="connsiteX2" fmla="*/ 2345825 w 3458752"/>
                    <a:gd name="connsiteY2" fmla="*/ 254213 h 797565"/>
                    <a:gd name="connsiteX3" fmla="*/ 3414461 w 3458752"/>
                    <a:gd name="connsiteY3" fmla="*/ 210146 h 797565"/>
                    <a:gd name="connsiteX4" fmla="*/ 3216157 w 3458752"/>
                    <a:gd name="connsiteY4" fmla="*/ 452518 h 797565"/>
                    <a:gd name="connsiteX5" fmla="*/ 2852600 w 3458752"/>
                    <a:gd name="connsiteY5" fmla="*/ 783024 h 797565"/>
                    <a:gd name="connsiteX6" fmla="*/ 1387357 w 3458752"/>
                    <a:gd name="connsiteY6" fmla="*/ 738955 h 797565"/>
                    <a:gd name="connsiteX7" fmla="*/ 632145 w 3458752"/>
                    <a:gd name="connsiteY7" fmla="*/ 649220 h 797565"/>
                    <a:gd name="connsiteX8" fmla="*/ 29890 w 3458752"/>
                    <a:gd name="connsiteY8" fmla="*/ 86159 h 797565"/>
                    <a:gd name="connsiteX0" fmla="*/ 29240 w 3505277"/>
                    <a:gd name="connsiteY0" fmla="*/ 104350 h 703592"/>
                    <a:gd name="connsiteX1" fmla="*/ 1775405 w 3505277"/>
                    <a:gd name="connsiteY1" fmla="*/ 138207 h 703592"/>
                    <a:gd name="connsiteX2" fmla="*/ 2392350 w 3505277"/>
                    <a:gd name="connsiteY2" fmla="*/ 160240 h 703592"/>
                    <a:gd name="connsiteX3" fmla="*/ 3460986 w 3505277"/>
                    <a:gd name="connsiteY3" fmla="*/ 116173 h 703592"/>
                    <a:gd name="connsiteX4" fmla="*/ 3262682 w 3505277"/>
                    <a:gd name="connsiteY4" fmla="*/ 358545 h 703592"/>
                    <a:gd name="connsiteX5" fmla="*/ 2899125 w 3505277"/>
                    <a:gd name="connsiteY5" fmla="*/ 689051 h 703592"/>
                    <a:gd name="connsiteX6" fmla="*/ 1433882 w 3505277"/>
                    <a:gd name="connsiteY6" fmla="*/ 644982 h 703592"/>
                    <a:gd name="connsiteX7" fmla="*/ 678670 w 3505277"/>
                    <a:gd name="connsiteY7" fmla="*/ 555247 h 703592"/>
                    <a:gd name="connsiteX8" fmla="*/ 29240 w 3505277"/>
                    <a:gd name="connsiteY8" fmla="*/ 104350 h 703592"/>
                    <a:gd name="connsiteX0" fmla="*/ 49338 w 3525375"/>
                    <a:gd name="connsiteY0" fmla="*/ 74575 h 673817"/>
                    <a:gd name="connsiteX1" fmla="*/ 1795503 w 3525375"/>
                    <a:gd name="connsiteY1" fmla="*/ 108432 h 673817"/>
                    <a:gd name="connsiteX2" fmla="*/ 2412448 w 3525375"/>
                    <a:gd name="connsiteY2" fmla="*/ 130465 h 673817"/>
                    <a:gd name="connsiteX3" fmla="*/ 3481084 w 3525375"/>
                    <a:gd name="connsiteY3" fmla="*/ 86398 h 673817"/>
                    <a:gd name="connsiteX4" fmla="*/ 3282780 w 3525375"/>
                    <a:gd name="connsiteY4" fmla="*/ 328770 h 673817"/>
                    <a:gd name="connsiteX5" fmla="*/ 2919223 w 3525375"/>
                    <a:gd name="connsiteY5" fmla="*/ 659276 h 673817"/>
                    <a:gd name="connsiteX6" fmla="*/ 1453980 w 3525375"/>
                    <a:gd name="connsiteY6" fmla="*/ 615207 h 673817"/>
                    <a:gd name="connsiteX7" fmla="*/ 698768 w 3525375"/>
                    <a:gd name="connsiteY7" fmla="*/ 525472 h 673817"/>
                    <a:gd name="connsiteX8" fmla="*/ 49338 w 3525375"/>
                    <a:gd name="connsiteY8" fmla="*/ 74575 h 673817"/>
                    <a:gd name="connsiteX0" fmla="*/ 47213 w 3523250"/>
                    <a:gd name="connsiteY0" fmla="*/ 28648 h 627890"/>
                    <a:gd name="connsiteX1" fmla="*/ 1793378 w 3523250"/>
                    <a:gd name="connsiteY1" fmla="*/ 62505 h 627890"/>
                    <a:gd name="connsiteX2" fmla="*/ 2410323 w 3523250"/>
                    <a:gd name="connsiteY2" fmla="*/ 84538 h 627890"/>
                    <a:gd name="connsiteX3" fmla="*/ 3478959 w 3523250"/>
                    <a:gd name="connsiteY3" fmla="*/ 40471 h 627890"/>
                    <a:gd name="connsiteX4" fmla="*/ 3280655 w 3523250"/>
                    <a:gd name="connsiteY4" fmla="*/ 282843 h 627890"/>
                    <a:gd name="connsiteX5" fmla="*/ 2917098 w 3523250"/>
                    <a:gd name="connsiteY5" fmla="*/ 613349 h 627890"/>
                    <a:gd name="connsiteX6" fmla="*/ 1451855 w 3523250"/>
                    <a:gd name="connsiteY6" fmla="*/ 569280 h 627890"/>
                    <a:gd name="connsiteX7" fmla="*/ 578709 w 3523250"/>
                    <a:gd name="connsiteY7" fmla="*/ 524411 h 627890"/>
                    <a:gd name="connsiteX8" fmla="*/ 47213 w 3523250"/>
                    <a:gd name="connsiteY8" fmla="*/ 28648 h 627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523250" h="627890">
                      <a:moveTo>
                        <a:pt x="47213" y="28648"/>
                      </a:moveTo>
                      <a:cubicBezTo>
                        <a:pt x="249658" y="-48336"/>
                        <a:pt x="1399527" y="53190"/>
                        <a:pt x="1793378" y="62505"/>
                      </a:cubicBezTo>
                      <a:cubicBezTo>
                        <a:pt x="2187229" y="71820"/>
                        <a:pt x="2129393" y="88210"/>
                        <a:pt x="2410323" y="84538"/>
                      </a:cubicBezTo>
                      <a:cubicBezTo>
                        <a:pt x="2691253" y="80866"/>
                        <a:pt x="3333904" y="7420"/>
                        <a:pt x="3478959" y="40471"/>
                      </a:cubicBezTo>
                      <a:cubicBezTo>
                        <a:pt x="3624014" y="73522"/>
                        <a:pt x="3374298" y="187363"/>
                        <a:pt x="3280655" y="282843"/>
                      </a:cubicBezTo>
                      <a:cubicBezTo>
                        <a:pt x="3187012" y="378323"/>
                        <a:pt x="3221898" y="565610"/>
                        <a:pt x="2917098" y="613349"/>
                      </a:cubicBezTo>
                      <a:cubicBezTo>
                        <a:pt x="2612298" y="661088"/>
                        <a:pt x="1778689" y="576625"/>
                        <a:pt x="1451855" y="569280"/>
                      </a:cubicBezTo>
                      <a:cubicBezTo>
                        <a:pt x="1125021" y="561935"/>
                        <a:pt x="812816" y="614516"/>
                        <a:pt x="578709" y="524411"/>
                      </a:cubicBezTo>
                      <a:cubicBezTo>
                        <a:pt x="344602" y="434306"/>
                        <a:pt x="-155232" y="105632"/>
                        <a:pt x="47213" y="28648"/>
                      </a:cubicBezTo>
                      <a:close/>
                    </a:path>
                  </a:pathLst>
                </a:custGeom>
                <a:pattFill prst="pct20">
                  <a:fgClr>
                    <a:schemeClr val="tx1">
                      <a:lumMod val="50000"/>
                      <a:lumOff val="50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0" name="Freihandform 30">
                  <a:extLst>
                    <a:ext uri="{FF2B5EF4-FFF2-40B4-BE49-F238E27FC236}">
                      <a16:creationId xmlns:a16="http://schemas.microsoft.com/office/drawing/2014/main" id="{BCD21EF1-6E1C-4291-BF92-9ECDD5D9D46A}"/>
                    </a:ext>
                  </a:extLst>
                </p:cNvPr>
                <p:cNvSpPr/>
                <p:nvPr/>
              </p:nvSpPr>
              <p:spPr>
                <a:xfrm flipH="1">
                  <a:off x="5902192" y="2819010"/>
                  <a:ext cx="540207" cy="253856"/>
                </a:xfrm>
                <a:custGeom>
                  <a:avLst/>
                  <a:gdLst>
                    <a:gd name="connsiteX0" fmla="*/ 1520328 w 1520328"/>
                    <a:gd name="connsiteY0" fmla="*/ 0 h 608514"/>
                    <a:gd name="connsiteX1" fmla="*/ 1333041 w 1520328"/>
                    <a:gd name="connsiteY1" fmla="*/ 286439 h 608514"/>
                    <a:gd name="connsiteX2" fmla="*/ 727113 w 1520328"/>
                    <a:gd name="connsiteY2" fmla="*/ 561860 h 608514"/>
                    <a:gd name="connsiteX3" fmla="*/ 0 w 1520328"/>
                    <a:gd name="connsiteY3" fmla="*/ 605928 h 608514"/>
                    <a:gd name="connsiteX0" fmla="*/ 1520328 w 1520328"/>
                    <a:gd name="connsiteY0" fmla="*/ 0 h 606783"/>
                    <a:gd name="connsiteX1" fmla="*/ 1421176 w 1520328"/>
                    <a:gd name="connsiteY1" fmla="*/ 396608 h 606783"/>
                    <a:gd name="connsiteX2" fmla="*/ 727113 w 1520328"/>
                    <a:gd name="connsiteY2" fmla="*/ 561860 h 606783"/>
                    <a:gd name="connsiteX3" fmla="*/ 0 w 1520328"/>
                    <a:gd name="connsiteY3" fmla="*/ 605928 h 606783"/>
                    <a:gd name="connsiteX0" fmla="*/ 1520328 w 1520328"/>
                    <a:gd name="connsiteY0" fmla="*/ 0 h 639882"/>
                    <a:gd name="connsiteX1" fmla="*/ 1421176 w 1520328"/>
                    <a:gd name="connsiteY1" fmla="*/ 396608 h 639882"/>
                    <a:gd name="connsiteX2" fmla="*/ 760164 w 1520328"/>
                    <a:gd name="connsiteY2" fmla="*/ 627961 h 639882"/>
                    <a:gd name="connsiteX3" fmla="*/ 0 w 1520328"/>
                    <a:gd name="connsiteY3" fmla="*/ 605928 h 639882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40426 w 1440426"/>
                    <a:gd name="connsiteY0" fmla="*/ 0 h 628237"/>
                    <a:gd name="connsiteX1" fmla="*/ 1341274 w 1440426"/>
                    <a:gd name="connsiteY1" fmla="*/ 396608 h 628237"/>
                    <a:gd name="connsiteX2" fmla="*/ 680262 w 1440426"/>
                    <a:gd name="connsiteY2" fmla="*/ 627961 h 628237"/>
                    <a:gd name="connsiteX3" fmla="*/ 557 w 1440426"/>
                    <a:gd name="connsiteY3" fmla="*/ 356000 h 628237"/>
                    <a:gd name="connsiteX0" fmla="*/ 1400239 w 1400239"/>
                    <a:gd name="connsiteY0" fmla="*/ 0 h 629200"/>
                    <a:gd name="connsiteX1" fmla="*/ 1301087 w 1400239"/>
                    <a:gd name="connsiteY1" fmla="*/ 396608 h 629200"/>
                    <a:gd name="connsiteX2" fmla="*/ 640075 w 1400239"/>
                    <a:gd name="connsiteY2" fmla="*/ 627961 h 629200"/>
                    <a:gd name="connsiteX3" fmla="*/ 599 w 1400239"/>
                    <a:gd name="connsiteY3" fmla="*/ 300459 h 629200"/>
                    <a:gd name="connsiteX0" fmla="*/ 1421671 w 1421671"/>
                    <a:gd name="connsiteY0" fmla="*/ 0 h 647053"/>
                    <a:gd name="connsiteX1" fmla="*/ 1322519 w 1421671"/>
                    <a:gd name="connsiteY1" fmla="*/ 396608 h 647053"/>
                    <a:gd name="connsiteX2" fmla="*/ 661507 w 1421671"/>
                    <a:gd name="connsiteY2" fmla="*/ 627961 h 647053"/>
                    <a:gd name="connsiteX3" fmla="*/ 22031 w 1421671"/>
                    <a:gd name="connsiteY3" fmla="*/ 300459 h 647053"/>
                    <a:gd name="connsiteX0" fmla="*/ 1322519 w 1322519"/>
                    <a:gd name="connsiteY0" fmla="*/ 96149 h 346594"/>
                    <a:gd name="connsiteX1" fmla="*/ 661507 w 1322519"/>
                    <a:gd name="connsiteY1" fmla="*/ 327502 h 346594"/>
                    <a:gd name="connsiteX2" fmla="*/ 22031 w 1322519"/>
                    <a:gd name="connsiteY2" fmla="*/ 0 h 346594"/>
                    <a:gd name="connsiteX0" fmla="*/ 1575342 w 1575342"/>
                    <a:gd name="connsiteY0" fmla="*/ 262769 h 353865"/>
                    <a:gd name="connsiteX1" fmla="*/ 662898 w 1575342"/>
                    <a:gd name="connsiteY1" fmla="*/ 327502 h 353865"/>
                    <a:gd name="connsiteX2" fmla="*/ 23422 w 1575342"/>
                    <a:gd name="connsiteY2" fmla="*/ 0 h 353865"/>
                    <a:gd name="connsiteX0" fmla="*/ 1216175 w 1216175"/>
                    <a:gd name="connsiteY0" fmla="*/ 388746 h 489075"/>
                    <a:gd name="connsiteX1" fmla="*/ 303731 w 1216175"/>
                    <a:gd name="connsiteY1" fmla="*/ 453479 h 489075"/>
                    <a:gd name="connsiteX2" fmla="*/ 46433 w 1216175"/>
                    <a:gd name="connsiteY2" fmla="*/ 0 h 489075"/>
                    <a:gd name="connsiteX0" fmla="*/ 1487862 w 1487862"/>
                    <a:gd name="connsiteY0" fmla="*/ 388746 h 489075"/>
                    <a:gd name="connsiteX1" fmla="*/ 62496 w 1487862"/>
                    <a:gd name="connsiteY1" fmla="*/ 453479 h 489075"/>
                    <a:gd name="connsiteX2" fmla="*/ 318120 w 1487862"/>
                    <a:gd name="connsiteY2" fmla="*/ 0 h 489075"/>
                    <a:gd name="connsiteX0" fmla="*/ 1530921 w 1530921"/>
                    <a:gd name="connsiteY0" fmla="*/ 388746 h 489075"/>
                    <a:gd name="connsiteX1" fmla="*/ 105555 w 1530921"/>
                    <a:gd name="connsiteY1" fmla="*/ 453479 h 489075"/>
                    <a:gd name="connsiteX2" fmla="*/ 361179 w 1530921"/>
                    <a:gd name="connsiteY2" fmla="*/ 0 h 489075"/>
                    <a:gd name="connsiteX0" fmla="*/ 1544024 w 1544024"/>
                    <a:gd name="connsiteY0" fmla="*/ 388746 h 489075"/>
                    <a:gd name="connsiteX1" fmla="*/ 118658 w 1544024"/>
                    <a:gd name="connsiteY1" fmla="*/ 453479 h 489075"/>
                    <a:gd name="connsiteX2" fmla="*/ 374282 w 1544024"/>
                    <a:gd name="connsiteY2" fmla="*/ 0 h 489075"/>
                    <a:gd name="connsiteX0" fmla="*/ 1144947 w 1144946"/>
                    <a:gd name="connsiteY0" fmla="*/ 334756 h 473197"/>
                    <a:gd name="connsiteX1" fmla="*/ 91702 w 1144946"/>
                    <a:gd name="connsiteY1" fmla="*/ 453479 h 473197"/>
                    <a:gd name="connsiteX2" fmla="*/ 347326 w 1144946"/>
                    <a:gd name="connsiteY2" fmla="*/ 0 h 473197"/>
                    <a:gd name="connsiteX0" fmla="*/ 940134 w 940135"/>
                    <a:gd name="connsiteY0" fmla="*/ 379748 h 485788"/>
                    <a:gd name="connsiteX1" fmla="*/ 77978 w 940135"/>
                    <a:gd name="connsiteY1" fmla="*/ 453479 h 485788"/>
                    <a:gd name="connsiteX2" fmla="*/ 333602 w 940135"/>
                    <a:gd name="connsiteY2" fmla="*/ 0 h 485788"/>
                    <a:gd name="connsiteX0" fmla="*/ 927483 w 927483"/>
                    <a:gd name="connsiteY0" fmla="*/ 379748 h 485788"/>
                    <a:gd name="connsiteX1" fmla="*/ 65327 w 927483"/>
                    <a:gd name="connsiteY1" fmla="*/ 453479 h 485788"/>
                    <a:gd name="connsiteX2" fmla="*/ 89523 w 927483"/>
                    <a:gd name="connsiteY2" fmla="*/ 197964 h 485788"/>
                    <a:gd name="connsiteX3" fmla="*/ 320951 w 927483"/>
                    <a:gd name="connsiteY3" fmla="*/ 0 h 485788"/>
                    <a:gd name="connsiteX0" fmla="*/ 969525 w 969525"/>
                    <a:gd name="connsiteY0" fmla="*/ 379748 h 473142"/>
                    <a:gd name="connsiteX1" fmla="*/ 107369 w 969525"/>
                    <a:gd name="connsiteY1" fmla="*/ 453479 h 473142"/>
                    <a:gd name="connsiteX2" fmla="*/ 41049 w 969525"/>
                    <a:gd name="connsiteY2" fmla="*/ 170969 h 473142"/>
                    <a:gd name="connsiteX3" fmla="*/ 362993 w 969525"/>
                    <a:gd name="connsiteY3" fmla="*/ 0 h 473142"/>
                    <a:gd name="connsiteX0" fmla="*/ 589178 w 589178"/>
                    <a:gd name="connsiteY0" fmla="*/ 388746 h 476559"/>
                    <a:gd name="connsiteX1" fmla="*/ 89086 w 589178"/>
                    <a:gd name="connsiteY1" fmla="*/ 453479 h 476559"/>
                    <a:gd name="connsiteX2" fmla="*/ 22766 w 589178"/>
                    <a:gd name="connsiteY2" fmla="*/ 170969 h 476559"/>
                    <a:gd name="connsiteX3" fmla="*/ 344710 w 589178"/>
                    <a:gd name="connsiteY3" fmla="*/ 0 h 476559"/>
                    <a:gd name="connsiteX0" fmla="*/ 589178 w 589178"/>
                    <a:gd name="connsiteY0" fmla="*/ 239434 h 327247"/>
                    <a:gd name="connsiteX1" fmla="*/ 89086 w 589178"/>
                    <a:gd name="connsiteY1" fmla="*/ 304167 h 327247"/>
                    <a:gd name="connsiteX2" fmla="*/ 22766 w 589178"/>
                    <a:gd name="connsiteY2" fmla="*/ 21657 h 327247"/>
                    <a:gd name="connsiteX3" fmla="*/ 315799 w 589178"/>
                    <a:gd name="connsiteY3" fmla="*/ 62222 h 327247"/>
                    <a:gd name="connsiteX0" fmla="*/ 612474 w 612474"/>
                    <a:gd name="connsiteY0" fmla="*/ 190906 h 274529"/>
                    <a:gd name="connsiteX1" fmla="*/ 112382 w 612474"/>
                    <a:gd name="connsiteY1" fmla="*/ 255639 h 274529"/>
                    <a:gd name="connsiteX2" fmla="*/ 17153 w 612474"/>
                    <a:gd name="connsiteY2" fmla="*/ 30819 h 274529"/>
                    <a:gd name="connsiteX3" fmla="*/ 339095 w 612474"/>
                    <a:gd name="connsiteY3" fmla="*/ 13694 h 274529"/>
                    <a:gd name="connsiteX0" fmla="*/ 611477 w 611477"/>
                    <a:gd name="connsiteY0" fmla="*/ 190906 h 309497"/>
                    <a:gd name="connsiteX1" fmla="*/ 117167 w 611477"/>
                    <a:gd name="connsiteY1" fmla="*/ 300510 h 309497"/>
                    <a:gd name="connsiteX2" fmla="*/ 16156 w 611477"/>
                    <a:gd name="connsiteY2" fmla="*/ 30819 h 309497"/>
                    <a:gd name="connsiteX3" fmla="*/ 338098 w 611477"/>
                    <a:gd name="connsiteY3" fmla="*/ 13694 h 309497"/>
                    <a:gd name="connsiteX0" fmla="*/ 652988 w 652988"/>
                    <a:gd name="connsiteY0" fmla="*/ 235776 h 322656"/>
                    <a:gd name="connsiteX1" fmla="*/ 118204 w 652988"/>
                    <a:gd name="connsiteY1" fmla="*/ 300510 h 322656"/>
                    <a:gd name="connsiteX2" fmla="*/ 17193 w 652988"/>
                    <a:gd name="connsiteY2" fmla="*/ 30819 h 322656"/>
                    <a:gd name="connsiteX3" fmla="*/ 339135 w 652988"/>
                    <a:gd name="connsiteY3" fmla="*/ 13694 h 322656"/>
                    <a:gd name="connsiteX0" fmla="*/ 499220 w 499220"/>
                    <a:gd name="connsiteY0" fmla="*/ 287057 h 349796"/>
                    <a:gd name="connsiteX1" fmla="*/ 114769 w 499220"/>
                    <a:gd name="connsiteY1" fmla="*/ 300510 h 349796"/>
                    <a:gd name="connsiteX2" fmla="*/ 13758 w 499220"/>
                    <a:gd name="connsiteY2" fmla="*/ 30819 h 349796"/>
                    <a:gd name="connsiteX3" fmla="*/ 335700 w 499220"/>
                    <a:gd name="connsiteY3" fmla="*/ 13694 h 349796"/>
                    <a:gd name="connsiteX0" fmla="*/ 655854 w 655853"/>
                    <a:gd name="connsiteY0" fmla="*/ 329496 h 379651"/>
                    <a:gd name="connsiteX1" fmla="*/ 118278 w 655853"/>
                    <a:gd name="connsiteY1" fmla="*/ 300510 h 379651"/>
                    <a:gd name="connsiteX2" fmla="*/ 17267 w 655853"/>
                    <a:gd name="connsiteY2" fmla="*/ 30819 h 379651"/>
                    <a:gd name="connsiteX3" fmla="*/ 339209 w 655853"/>
                    <a:gd name="connsiteY3" fmla="*/ 13694 h 379651"/>
                    <a:gd name="connsiteX0" fmla="*/ 655854 w 655854"/>
                    <a:gd name="connsiteY0" fmla="*/ 329496 h 329497"/>
                    <a:gd name="connsiteX1" fmla="*/ 118278 w 655854"/>
                    <a:gd name="connsiteY1" fmla="*/ 300510 h 329497"/>
                    <a:gd name="connsiteX2" fmla="*/ 17267 w 655854"/>
                    <a:gd name="connsiteY2" fmla="*/ 30819 h 329497"/>
                    <a:gd name="connsiteX3" fmla="*/ 339209 w 655854"/>
                    <a:gd name="connsiteY3" fmla="*/ 13694 h 329497"/>
                    <a:gd name="connsiteX0" fmla="*/ 655854 w 655854"/>
                    <a:gd name="connsiteY0" fmla="*/ 329496 h 334570"/>
                    <a:gd name="connsiteX1" fmla="*/ 118278 w 655854"/>
                    <a:gd name="connsiteY1" fmla="*/ 300510 h 334570"/>
                    <a:gd name="connsiteX2" fmla="*/ 17267 w 655854"/>
                    <a:gd name="connsiteY2" fmla="*/ 30819 h 334570"/>
                    <a:gd name="connsiteX3" fmla="*/ 339209 w 655854"/>
                    <a:gd name="connsiteY3" fmla="*/ 13694 h 334570"/>
                    <a:gd name="connsiteX0" fmla="*/ 655854 w 655854"/>
                    <a:gd name="connsiteY0" fmla="*/ 329496 h 341679"/>
                    <a:gd name="connsiteX1" fmla="*/ 118278 w 655854"/>
                    <a:gd name="connsiteY1" fmla="*/ 300510 h 341679"/>
                    <a:gd name="connsiteX2" fmla="*/ 17267 w 655854"/>
                    <a:gd name="connsiteY2" fmla="*/ 30819 h 341679"/>
                    <a:gd name="connsiteX3" fmla="*/ 339209 w 655854"/>
                    <a:gd name="connsiteY3" fmla="*/ 13694 h 341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5854" h="341679">
                      <a:moveTo>
                        <a:pt x="655854" y="329496"/>
                      </a:moveTo>
                      <a:cubicBezTo>
                        <a:pt x="476662" y="348128"/>
                        <a:pt x="224709" y="350289"/>
                        <a:pt x="118278" y="300510"/>
                      </a:cubicBezTo>
                      <a:cubicBezTo>
                        <a:pt x="11847" y="250731"/>
                        <a:pt x="-25337" y="106399"/>
                        <a:pt x="17267" y="30819"/>
                      </a:cubicBezTo>
                      <a:cubicBezTo>
                        <a:pt x="59871" y="-44761"/>
                        <a:pt x="300638" y="46688"/>
                        <a:pt x="339209" y="13694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1" name="Freihandform 31">
                  <a:extLst>
                    <a:ext uri="{FF2B5EF4-FFF2-40B4-BE49-F238E27FC236}">
                      <a16:creationId xmlns:a16="http://schemas.microsoft.com/office/drawing/2014/main" id="{5978F206-3716-40C1-BA36-700AEB6A44D4}"/>
                    </a:ext>
                  </a:extLst>
                </p:cNvPr>
                <p:cNvSpPr/>
                <p:nvPr/>
              </p:nvSpPr>
              <p:spPr>
                <a:xfrm flipV="1">
                  <a:off x="6593989" y="1972421"/>
                  <a:ext cx="1966483" cy="676723"/>
                </a:xfrm>
                <a:custGeom>
                  <a:avLst/>
                  <a:gdLst>
                    <a:gd name="connsiteX0" fmla="*/ 1520328 w 1520328"/>
                    <a:gd name="connsiteY0" fmla="*/ 0 h 608514"/>
                    <a:gd name="connsiteX1" fmla="*/ 1333041 w 1520328"/>
                    <a:gd name="connsiteY1" fmla="*/ 286439 h 608514"/>
                    <a:gd name="connsiteX2" fmla="*/ 727113 w 1520328"/>
                    <a:gd name="connsiteY2" fmla="*/ 561860 h 608514"/>
                    <a:gd name="connsiteX3" fmla="*/ 0 w 1520328"/>
                    <a:gd name="connsiteY3" fmla="*/ 605928 h 608514"/>
                    <a:gd name="connsiteX0" fmla="*/ 1520328 w 1520328"/>
                    <a:gd name="connsiteY0" fmla="*/ 0 h 606783"/>
                    <a:gd name="connsiteX1" fmla="*/ 1421176 w 1520328"/>
                    <a:gd name="connsiteY1" fmla="*/ 396608 h 606783"/>
                    <a:gd name="connsiteX2" fmla="*/ 727113 w 1520328"/>
                    <a:gd name="connsiteY2" fmla="*/ 561860 h 606783"/>
                    <a:gd name="connsiteX3" fmla="*/ 0 w 1520328"/>
                    <a:gd name="connsiteY3" fmla="*/ 605928 h 606783"/>
                    <a:gd name="connsiteX0" fmla="*/ 1520328 w 1520328"/>
                    <a:gd name="connsiteY0" fmla="*/ 0 h 639882"/>
                    <a:gd name="connsiteX1" fmla="*/ 1421176 w 1520328"/>
                    <a:gd name="connsiteY1" fmla="*/ 396608 h 639882"/>
                    <a:gd name="connsiteX2" fmla="*/ 760164 w 1520328"/>
                    <a:gd name="connsiteY2" fmla="*/ 627961 h 639882"/>
                    <a:gd name="connsiteX3" fmla="*/ 0 w 1520328"/>
                    <a:gd name="connsiteY3" fmla="*/ 605928 h 639882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40426 w 1440426"/>
                    <a:gd name="connsiteY0" fmla="*/ 0 h 628237"/>
                    <a:gd name="connsiteX1" fmla="*/ 1341274 w 1440426"/>
                    <a:gd name="connsiteY1" fmla="*/ 396608 h 628237"/>
                    <a:gd name="connsiteX2" fmla="*/ 680262 w 1440426"/>
                    <a:gd name="connsiteY2" fmla="*/ 627961 h 628237"/>
                    <a:gd name="connsiteX3" fmla="*/ 557 w 1440426"/>
                    <a:gd name="connsiteY3" fmla="*/ 356000 h 628237"/>
                    <a:gd name="connsiteX0" fmla="*/ 1400239 w 1400239"/>
                    <a:gd name="connsiteY0" fmla="*/ 0 h 629200"/>
                    <a:gd name="connsiteX1" fmla="*/ 1301087 w 1400239"/>
                    <a:gd name="connsiteY1" fmla="*/ 396608 h 629200"/>
                    <a:gd name="connsiteX2" fmla="*/ 640075 w 1400239"/>
                    <a:gd name="connsiteY2" fmla="*/ 627961 h 629200"/>
                    <a:gd name="connsiteX3" fmla="*/ 599 w 1400239"/>
                    <a:gd name="connsiteY3" fmla="*/ 300459 h 629200"/>
                    <a:gd name="connsiteX0" fmla="*/ 1421671 w 1421671"/>
                    <a:gd name="connsiteY0" fmla="*/ 0 h 647053"/>
                    <a:gd name="connsiteX1" fmla="*/ 1322519 w 1421671"/>
                    <a:gd name="connsiteY1" fmla="*/ 396608 h 647053"/>
                    <a:gd name="connsiteX2" fmla="*/ 661507 w 1421671"/>
                    <a:gd name="connsiteY2" fmla="*/ 627961 h 647053"/>
                    <a:gd name="connsiteX3" fmla="*/ 22031 w 1421671"/>
                    <a:gd name="connsiteY3" fmla="*/ 300459 h 647053"/>
                    <a:gd name="connsiteX0" fmla="*/ 1322519 w 1322519"/>
                    <a:gd name="connsiteY0" fmla="*/ 96149 h 346594"/>
                    <a:gd name="connsiteX1" fmla="*/ 661507 w 1322519"/>
                    <a:gd name="connsiteY1" fmla="*/ 327502 h 346594"/>
                    <a:gd name="connsiteX2" fmla="*/ 22031 w 1322519"/>
                    <a:gd name="connsiteY2" fmla="*/ 0 h 346594"/>
                    <a:gd name="connsiteX0" fmla="*/ 1575342 w 1575342"/>
                    <a:gd name="connsiteY0" fmla="*/ 262769 h 353865"/>
                    <a:gd name="connsiteX1" fmla="*/ 662898 w 1575342"/>
                    <a:gd name="connsiteY1" fmla="*/ 327502 h 353865"/>
                    <a:gd name="connsiteX2" fmla="*/ 23422 w 1575342"/>
                    <a:gd name="connsiteY2" fmla="*/ 0 h 353865"/>
                    <a:gd name="connsiteX0" fmla="*/ 1216175 w 1216175"/>
                    <a:gd name="connsiteY0" fmla="*/ 388746 h 489075"/>
                    <a:gd name="connsiteX1" fmla="*/ 303731 w 1216175"/>
                    <a:gd name="connsiteY1" fmla="*/ 453479 h 489075"/>
                    <a:gd name="connsiteX2" fmla="*/ 46433 w 1216175"/>
                    <a:gd name="connsiteY2" fmla="*/ 0 h 489075"/>
                    <a:gd name="connsiteX0" fmla="*/ 1487862 w 1487862"/>
                    <a:gd name="connsiteY0" fmla="*/ 388746 h 489075"/>
                    <a:gd name="connsiteX1" fmla="*/ 62496 w 1487862"/>
                    <a:gd name="connsiteY1" fmla="*/ 453479 h 489075"/>
                    <a:gd name="connsiteX2" fmla="*/ 318120 w 1487862"/>
                    <a:gd name="connsiteY2" fmla="*/ 0 h 489075"/>
                    <a:gd name="connsiteX0" fmla="*/ 1530921 w 1530921"/>
                    <a:gd name="connsiteY0" fmla="*/ 388746 h 489075"/>
                    <a:gd name="connsiteX1" fmla="*/ 105555 w 1530921"/>
                    <a:gd name="connsiteY1" fmla="*/ 453479 h 489075"/>
                    <a:gd name="connsiteX2" fmla="*/ 361179 w 1530921"/>
                    <a:gd name="connsiteY2" fmla="*/ 0 h 489075"/>
                    <a:gd name="connsiteX0" fmla="*/ 1544024 w 1544024"/>
                    <a:gd name="connsiteY0" fmla="*/ 388746 h 489075"/>
                    <a:gd name="connsiteX1" fmla="*/ 118658 w 1544024"/>
                    <a:gd name="connsiteY1" fmla="*/ 453479 h 489075"/>
                    <a:gd name="connsiteX2" fmla="*/ 374282 w 1544024"/>
                    <a:gd name="connsiteY2" fmla="*/ 0 h 489075"/>
                    <a:gd name="connsiteX0" fmla="*/ 1144947 w 1144946"/>
                    <a:gd name="connsiteY0" fmla="*/ 334756 h 473197"/>
                    <a:gd name="connsiteX1" fmla="*/ 91702 w 1144946"/>
                    <a:gd name="connsiteY1" fmla="*/ 453479 h 473197"/>
                    <a:gd name="connsiteX2" fmla="*/ 347326 w 1144946"/>
                    <a:gd name="connsiteY2" fmla="*/ 0 h 473197"/>
                    <a:gd name="connsiteX0" fmla="*/ 940134 w 940135"/>
                    <a:gd name="connsiteY0" fmla="*/ 379748 h 485788"/>
                    <a:gd name="connsiteX1" fmla="*/ 77978 w 940135"/>
                    <a:gd name="connsiteY1" fmla="*/ 453479 h 485788"/>
                    <a:gd name="connsiteX2" fmla="*/ 333602 w 940135"/>
                    <a:gd name="connsiteY2" fmla="*/ 0 h 485788"/>
                    <a:gd name="connsiteX0" fmla="*/ 927483 w 927483"/>
                    <a:gd name="connsiteY0" fmla="*/ 379748 h 485788"/>
                    <a:gd name="connsiteX1" fmla="*/ 65327 w 927483"/>
                    <a:gd name="connsiteY1" fmla="*/ 453479 h 485788"/>
                    <a:gd name="connsiteX2" fmla="*/ 89523 w 927483"/>
                    <a:gd name="connsiteY2" fmla="*/ 197964 h 485788"/>
                    <a:gd name="connsiteX3" fmla="*/ 320951 w 927483"/>
                    <a:gd name="connsiteY3" fmla="*/ 0 h 485788"/>
                    <a:gd name="connsiteX0" fmla="*/ 969525 w 969525"/>
                    <a:gd name="connsiteY0" fmla="*/ 379748 h 473142"/>
                    <a:gd name="connsiteX1" fmla="*/ 107369 w 969525"/>
                    <a:gd name="connsiteY1" fmla="*/ 453479 h 473142"/>
                    <a:gd name="connsiteX2" fmla="*/ 41049 w 969525"/>
                    <a:gd name="connsiteY2" fmla="*/ 170969 h 473142"/>
                    <a:gd name="connsiteX3" fmla="*/ 362993 w 969525"/>
                    <a:gd name="connsiteY3" fmla="*/ 0 h 473142"/>
                    <a:gd name="connsiteX0" fmla="*/ 589178 w 589178"/>
                    <a:gd name="connsiteY0" fmla="*/ 388746 h 476559"/>
                    <a:gd name="connsiteX1" fmla="*/ 89086 w 589178"/>
                    <a:gd name="connsiteY1" fmla="*/ 453479 h 476559"/>
                    <a:gd name="connsiteX2" fmla="*/ 22766 w 589178"/>
                    <a:gd name="connsiteY2" fmla="*/ 170969 h 476559"/>
                    <a:gd name="connsiteX3" fmla="*/ 344710 w 589178"/>
                    <a:gd name="connsiteY3" fmla="*/ 0 h 476559"/>
                    <a:gd name="connsiteX0" fmla="*/ 589178 w 666724"/>
                    <a:gd name="connsiteY0" fmla="*/ 302329 h 390142"/>
                    <a:gd name="connsiteX1" fmla="*/ 89086 w 666724"/>
                    <a:gd name="connsiteY1" fmla="*/ 367062 h 390142"/>
                    <a:gd name="connsiteX2" fmla="*/ 22766 w 666724"/>
                    <a:gd name="connsiteY2" fmla="*/ 84552 h 390142"/>
                    <a:gd name="connsiteX3" fmla="*/ 666724 w 666724"/>
                    <a:gd name="connsiteY3" fmla="*/ 0 h 390142"/>
                    <a:gd name="connsiteX0" fmla="*/ 517423 w 594969"/>
                    <a:gd name="connsiteY0" fmla="*/ 365604 h 462654"/>
                    <a:gd name="connsiteX1" fmla="*/ 17331 w 594969"/>
                    <a:gd name="connsiteY1" fmla="*/ 430337 h 462654"/>
                    <a:gd name="connsiteX2" fmla="*/ 129357 w 594969"/>
                    <a:gd name="connsiteY2" fmla="*/ 21526 h 462654"/>
                    <a:gd name="connsiteX3" fmla="*/ 594969 w 594969"/>
                    <a:gd name="connsiteY3" fmla="*/ 63275 h 462654"/>
                    <a:gd name="connsiteX0" fmla="*/ 533194 w 610740"/>
                    <a:gd name="connsiteY0" fmla="*/ 365604 h 462654"/>
                    <a:gd name="connsiteX1" fmla="*/ 33102 w 610740"/>
                    <a:gd name="connsiteY1" fmla="*/ 430337 h 462654"/>
                    <a:gd name="connsiteX2" fmla="*/ 57959 w 610740"/>
                    <a:gd name="connsiteY2" fmla="*/ 235630 h 462654"/>
                    <a:gd name="connsiteX3" fmla="*/ 145128 w 610740"/>
                    <a:gd name="connsiteY3" fmla="*/ 21526 h 462654"/>
                    <a:gd name="connsiteX4" fmla="*/ 610740 w 610740"/>
                    <a:gd name="connsiteY4" fmla="*/ 63275 h 462654"/>
                    <a:gd name="connsiteX0" fmla="*/ 592750 w 670296"/>
                    <a:gd name="connsiteY0" fmla="*/ 365604 h 447531"/>
                    <a:gd name="connsiteX1" fmla="*/ 92658 w 670296"/>
                    <a:gd name="connsiteY1" fmla="*/ 430337 h 447531"/>
                    <a:gd name="connsiteX2" fmla="*/ 8525 w 670296"/>
                    <a:gd name="connsiteY2" fmla="*/ 228983 h 447531"/>
                    <a:gd name="connsiteX3" fmla="*/ 204684 w 670296"/>
                    <a:gd name="connsiteY3" fmla="*/ 21526 h 447531"/>
                    <a:gd name="connsiteX4" fmla="*/ 670296 w 670296"/>
                    <a:gd name="connsiteY4" fmla="*/ 63275 h 447531"/>
                    <a:gd name="connsiteX0" fmla="*/ 592750 w 670296"/>
                    <a:gd name="connsiteY0" fmla="*/ 383569 h 465496"/>
                    <a:gd name="connsiteX1" fmla="*/ 92658 w 670296"/>
                    <a:gd name="connsiteY1" fmla="*/ 448302 h 465496"/>
                    <a:gd name="connsiteX2" fmla="*/ 8525 w 670296"/>
                    <a:gd name="connsiteY2" fmla="*/ 246948 h 465496"/>
                    <a:gd name="connsiteX3" fmla="*/ 224500 w 670296"/>
                    <a:gd name="connsiteY3" fmla="*/ 19548 h 465496"/>
                    <a:gd name="connsiteX4" fmla="*/ 670296 w 670296"/>
                    <a:gd name="connsiteY4" fmla="*/ 81240 h 465496"/>
                    <a:gd name="connsiteX0" fmla="*/ 592750 w 670296"/>
                    <a:gd name="connsiteY0" fmla="*/ 383569 h 465496"/>
                    <a:gd name="connsiteX1" fmla="*/ 92658 w 670296"/>
                    <a:gd name="connsiteY1" fmla="*/ 448302 h 465496"/>
                    <a:gd name="connsiteX2" fmla="*/ 8525 w 670296"/>
                    <a:gd name="connsiteY2" fmla="*/ 246948 h 465496"/>
                    <a:gd name="connsiteX3" fmla="*/ 224500 w 670296"/>
                    <a:gd name="connsiteY3" fmla="*/ 19548 h 465496"/>
                    <a:gd name="connsiteX4" fmla="*/ 670296 w 670296"/>
                    <a:gd name="connsiteY4" fmla="*/ 81240 h 465496"/>
                    <a:gd name="connsiteX0" fmla="*/ 592750 w 670296"/>
                    <a:gd name="connsiteY0" fmla="*/ 383569 h 465496"/>
                    <a:gd name="connsiteX1" fmla="*/ 92658 w 670296"/>
                    <a:gd name="connsiteY1" fmla="*/ 448302 h 465496"/>
                    <a:gd name="connsiteX2" fmla="*/ 8525 w 670296"/>
                    <a:gd name="connsiteY2" fmla="*/ 246948 h 465496"/>
                    <a:gd name="connsiteX3" fmla="*/ 224500 w 670296"/>
                    <a:gd name="connsiteY3" fmla="*/ 19548 h 465496"/>
                    <a:gd name="connsiteX4" fmla="*/ 670296 w 670296"/>
                    <a:gd name="connsiteY4" fmla="*/ 81240 h 465496"/>
                    <a:gd name="connsiteX0" fmla="*/ 592750 w 670296"/>
                    <a:gd name="connsiteY0" fmla="*/ 383569 h 465496"/>
                    <a:gd name="connsiteX1" fmla="*/ 92658 w 670296"/>
                    <a:gd name="connsiteY1" fmla="*/ 448302 h 465496"/>
                    <a:gd name="connsiteX2" fmla="*/ 8525 w 670296"/>
                    <a:gd name="connsiteY2" fmla="*/ 246948 h 465496"/>
                    <a:gd name="connsiteX3" fmla="*/ 224500 w 670296"/>
                    <a:gd name="connsiteY3" fmla="*/ 19548 h 465496"/>
                    <a:gd name="connsiteX4" fmla="*/ 670296 w 670296"/>
                    <a:gd name="connsiteY4" fmla="*/ 81240 h 465496"/>
                    <a:gd name="connsiteX0" fmla="*/ 592750 w 670296"/>
                    <a:gd name="connsiteY0" fmla="*/ 383569 h 465496"/>
                    <a:gd name="connsiteX1" fmla="*/ 92658 w 670296"/>
                    <a:gd name="connsiteY1" fmla="*/ 448302 h 465496"/>
                    <a:gd name="connsiteX2" fmla="*/ 8525 w 670296"/>
                    <a:gd name="connsiteY2" fmla="*/ 246948 h 465496"/>
                    <a:gd name="connsiteX3" fmla="*/ 224500 w 670296"/>
                    <a:gd name="connsiteY3" fmla="*/ 19548 h 465496"/>
                    <a:gd name="connsiteX4" fmla="*/ 670296 w 670296"/>
                    <a:gd name="connsiteY4" fmla="*/ 81240 h 465496"/>
                    <a:gd name="connsiteX0" fmla="*/ 592750 w 670296"/>
                    <a:gd name="connsiteY0" fmla="*/ 366892 h 448819"/>
                    <a:gd name="connsiteX1" fmla="*/ 92658 w 670296"/>
                    <a:gd name="connsiteY1" fmla="*/ 431625 h 448819"/>
                    <a:gd name="connsiteX2" fmla="*/ 8525 w 670296"/>
                    <a:gd name="connsiteY2" fmla="*/ 230271 h 448819"/>
                    <a:gd name="connsiteX3" fmla="*/ 224500 w 670296"/>
                    <a:gd name="connsiteY3" fmla="*/ 2871 h 448819"/>
                    <a:gd name="connsiteX4" fmla="*/ 670296 w 670296"/>
                    <a:gd name="connsiteY4" fmla="*/ 64563 h 448819"/>
                    <a:gd name="connsiteX0" fmla="*/ 592750 w 670296"/>
                    <a:gd name="connsiteY0" fmla="*/ 366892 h 448819"/>
                    <a:gd name="connsiteX1" fmla="*/ 92658 w 670296"/>
                    <a:gd name="connsiteY1" fmla="*/ 431625 h 448819"/>
                    <a:gd name="connsiteX2" fmla="*/ 8525 w 670296"/>
                    <a:gd name="connsiteY2" fmla="*/ 230271 h 448819"/>
                    <a:gd name="connsiteX3" fmla="*/ 224500 w 670296"/>
                    <a:gd name="connsiteY3" fmla="*/ 2871 h 448819"/>
                    <a:gd name="connsiteX4" fmla="*/ 670296 w 670296"/>
                    <a:gd name="connsiteY4" fmla="*/ 64563 h 448819"/>
                    <a:gd name="connsiteX0" fmla="*/ 592750 w 865230"/>
                    <a:gd name="connsiteY0" fmla="*/ 364949 h 446876"/>
                    <a:gd name="connsiteX1" fmla="*/ 92658 w 865230"/>
                    <a:gd name="connsiteY1" fmla="*/ 429682 h 446876"/>
                    <a:gd name="connsiteX2" fmla="*/ 8525 w 865230"/>
                    <a:gd name="connsiteY2" fmla="*/ 228328 h 446876"/>
                    <a:gd name="connsiteX3" fmla="*/ 224500 w 865230"/>
                    <a:gd name="connsiteY3" fmla="*/ 928 h 446876"/>
                    <a:gd name="connsiteX4" fmla="*/ 865230 w 865230"/>
                    <a:gd name="connsiteY4" fmla="*/ 295383 h 446876"/>
                    <a:gd name="connsiteX0" fmla="*/ 592750 w 865230"/>
                    <a:gd name="connsiteY0" fmla="*/ 364949 h 446876"/>
                    <a:gd name="connsiteX1" fmla="*/ 92658 w 865230"/>
                    <a:gd name="connsiteY1" fmla="*/ 429682 h 446876"/>
                    <a:gd name="connsiteX2" fmla="*/ 8525 w 865230"/>
                    <a:gd name="connsiteY2" fmla="*/ 228328 h 446876"/>
                    <a:gd name="connsiteX3" fmla="*/ 224500 w 865230"/>
                    <a:gd name="connsiteY3" fmla="*/ 928 h 446876"/>
                    <a:gd name="connsiteX4" fmla="*/ 865230 w 865230"/>
                    <a:gd name="connsiteY4" fmla="*/ 295383 h 446876"/>
                    <a:gd name="connsiteX0" fmla="*/ 592750 w 865230"/>
                    <a:gd name="connsiteY0" fmla="*/ 364949 h 446876"/>
                    <a:gd name="connsiteX1" fmla="*/ 92658 w 865230"/>
                    <a:gd name="connsiteY1" fmla="*/ 429682 h 446876"/>
                    <a:gd name="connsiteX2" fmla="*/ 8525 w 865230"/>
                    <a:gd name="connsiteY2" fmla="*/ 228328 h 446876"/>
                    <a:gd name="connsiteX3" fmla="*/ 224500 w 865230"/>
                    <a:gd name="connsiteY3" fmla="*/ 928 h 446876"/>
                    <a:gd name="connsiteX4" fmla="*/ 865230 w 865230"/>
                    <a:gd name="connsiteY4" fmla="*/ 295383 h 446876"/>
                    <a:gd name="connsiteX0" fmla="*/ 592750 w 868425"/>
                    <a:gd name="connsiteY0" fmla="*/ 364949 h 446876"/>
                    <a:gd name="connsiteX1" fmla="*/ 92658 w 868425"/>
                    <a:gd name="connsiteY1" fmla="*/ 429682 h 446876"/>
                    <a:gd name="connsiteX2" fmla="*/ 8525 w 868425"/>
                    <a:gd name="connsiteY2" fmla="*/ 228328 h 446876"/>
                    <a:gd name="connsiteX3" fmla="*/ 224500 w 868425"/>
                    <a:gd name="connsiteY3" fmla="*/ 928 h 446876"/>
                    <a:gd name="connsiteX4" fmla="*/ 865230 w 868425"/>
                    <a:gd name="connsiteY4" fmla="*/ 295383 h 446876"/>
                    <a:gd name="connsiteX0" fmla="*/ 592750 w 868425"/>
                    <a:gd name="connsiteY0" fmla="*/ 364949 h 446876"/>
                    <a:gd name="connsiteX1" fmla="*/ 92658 w 868425"/>
                    <a:gd name="connsiteY1" fmla="*/ 429682 h 446876"/>
                    <a:gd name="connsiteX2" fmla="*/ 8525 w 868425"/>
                    <a:gd name="connsiteY2" fmla="*/ 228328 h 446876"/>
                    <a:gd name="connsiteX3" fmla="*/ 224500 w 868425"/>
                    <a:gd name="connsiteY3" fmla="*/ 928 h 446876"/>
                    <a:gd name="connsiteX4" fmla="*/ 865230 w 868425"/>
                    <a:gd name="connsiteY4" fmla="*/ 295383 h 446876"/>
                    <a:gd name="connsiteX0" fmla="*/ 592750 w 874720"/>
                    <a:gd name="connsiteY0" fmla="*/ 353842 h 435769"/>
                    <a:gd name="connsiteX1" fmla="*/ 92658 w 874720"/>
                    <a:gd name="connsiteY1" fmla="*/ 418575 h 435769"/>
                    <a:gd name="connsiteX2" fmla="*/ 8525 w 874720"/>
                    <a:gd name="connsiteY2" fmla="*/ 217221 h 435769"/>
                    <a:gd name="connsiteX3" fmla="*/ 616378 w 874720"/>
                    <a:gd name="connsiteY3" fmla="*/ 1039 h 435769"/>
                    <a:gd name="connsiteX4" fmla="*/ 865230 w 874720"/>
                    <a:gd name="connsiteY4" fmla="*/ 284276 h 435769"/>
                    <a:gd name="connsiteX0" fmla="*/ 592750 w 874213"/>
                    <a:gd name="connsiteY0" fmla="*/ 362731 h 444658"/>
                    <a:gd name="connsiteX1" fmla="*/ 92658 w 874213"/>
                    <a:gd name="connsiteY1" fmla="*/ 427464 h 444658"/>
                    <a:gd name="connsiteX2" fmla="*/ 8525 w 874213"/>
                    <a:gd name="connsiteY2" fmla="*/ 226110 h 444658"/>
                    <a:gd name="connsiteX3" fmla="*/ 616378 w 874213"/>
                    <a:gd name="connsiteY3" fmla="*/ 9928 h 444658"/>
                    <a:gd name="connsiteX4" fmla="*/ 865230 w 874213"/>
                    <a:gd name="connsiteY4" fmla="*/ 293165 h 444658"/>
                    <a:gd name="connsiteX0" fmla="*/ 592750 w 873371"/>
                    <a:gd name="connsiteY0" fmla="*/ 440686 h 522613"/>
                    <a:gd name="connsiteX1" fmla="*/ 92658 w 873371"/>
                    <a:gd name="connsiteY1" fmla="*/ 505419 h 522613"/>
                    <a:gd name="connsiteX2" fmla="*/ 8525 w 873371"/>
                    <a:gd name="connsiteY2" fmla="*/ 304065 h 522613"/>
                    <a:gd name="connsiteX3" fmla="*/ 594272 w 873371"/>
                    <a:gd name="connsiteY3" fmla="*/ 6556 h 522613"/>
                    <a:gd name="connsiteX4" fmla="*/ 865230 w 873371"/>
                    <a:gd name="connsiteY4" fmla="*/ 371120 h 522613"/>
                    <a:gd name="connsiteX0" fmla="*/ 623272 w 904525"/>
                    <a:gd name="connsiteY0" fmla="*/ 442552 h 533446"/>
                    <a:gd name="connsiteX1" fmla="*/ 123180 w 904525"/>
                    <a:gd name="connsiteY1" fmla="*/ 507285 h 533446"/>
                    <a:gd name="connsiteX2" fmla="*/ 4883 w 904525"/>
                    <a:gd name="connsiteY2" fmla="*/ 182539 h 533446"/>
                    <a:gd name="connsiteX3" fmla="*/ 624794 w 904525"/>
                    <a:gd name="connsiteY3" fmla="*/ 8422 h 533446"/>
                    <a:gd name="connsiteX4" fmla="*/ 895752 w 904525"/>
                    <a:gd name="connsiteY4" fmla="*/ 372986 h 533446"/>
                    <a:gd name="connsiteX0" fmla="*/ 507479 w 787087"/>
                    <a:gd name="connsiteY0" fmla="*/ 476442 h 575349"/>
                    <a:gd name="connsiteX1" fmla="*/ 7387 w 787087"/>
                    <a:gd name="connsiteY1" fmla="*/ 541175 h 575349"/>
                    <a:gd name="connsiteX2" fmla="*/ 202592 w 787087"/>
                    <a:gd name="connsiteY2" fmla="*/ 107058 h 575349"/>
                    <a:gd name="connsiteX3" fmla="*/ 509001 w 787087"/>
                    <a:gd name="connsiteY3" fmla="*/ 42312 h 575349"/>
                    <a:gd name="connsiteX4" fmla="*/ 779959 w 787087"/>
                    <a:gd name="connsiteY4" fmla="*/ 406876 h 575349"/>
                    <a:gd name="connsiteX0" fmla="*/ 510479 w 790087"/>
                    <a:gd name="connsiteY0" fmla="*/ 476442 h 575349"/>
                    <a:gd name="connsiteX1" fmla="*/ 10387 w 790087"/>
                    <a:gd name="connsiteY1" fmla="*/ 541175 h 575349"/>
                    <a:gd name="connsiteX2" fmla="*/ 205592 w 790087"/>
                    <a:gd name="connsiteY2" fmla="*/ 107058 h 575349"/>
                    <a:gd name="connsiteX3" fmla="*/ 512001 w 790087"/>
                    <a:gd name="connsiteY3" fmla="*/ 42312 h 575349"/>
                    <a:gd name="connsiteX4" fmla="*/ 782959 w 790087"/>
                    <a:gd name="connsiteY4" fmla="*/ 406876 h 575349"/>
                    <a:gd name="connsiteX0" fmla="*/ 508055 w 787663"/>
                    <a:gd name="connsiteY0" fmla="*/ 476442 h 575349"/>
                    <a:gd name="connsiteX1" fmla="*/ 7963 w 787663"/>
                    <a:gd name="connsiteY1" fmla="*/ 541175 h 575349"/>
                    <a:gd name="connsiteX2" fmla="*/ 203168 w 787663"/>
                    <a:gd name="connsiteY2" fmla="*/ 107058 h 575349"/>
                    <a:gd name="connsiteX3" fmla="*/ 509577 w 787663"/>
                    <a:gd name="connsiteY3" fmla="*/ 42312 h 575349"/>
                    <a:gd name="connsiteX4" fmla="*/ 780535 w 787663"/>
                    <a:gd name="connsiteY4" fmla="*/ 406876 h 575349"/>
                    <a:gd name="connsiteX0" fmla="*/ 513246 w 792854"/>
                    <a:gd name="connsiteY0" fmla="*/ 445301 h 544208"/>
                    <a:gd name="connsiteX1" fmla="*/ 13154 w 792854"/>
                    <a:gd name="connsiteY1" fmla="*/ 510034 h 544208"/>
                    <a:gd name="connsiteX2" fmla="*/ 208359 w 792854"/>
                    <a:gd name="connsiteY2" fmla="*/ 75917 h 544208"/>
                    <a:gd name="connsiteX3" fmla="*/ 514768 w 792854"/>
                    <a:gd name="connsiteY3" fmla="*/ 11171 h 544208"/>
                    <a:gd name="connsiteX4" fmla="*/ 785726 w 792854"/>
                    <a:gd name="connsiteY4" fmla="*/ 375735 h 544208"/>
                    <a:gd name="connsiteX0" fmla="*/ 531352 w 811334"/>
                    <a:gd name="connsiteY0" fmla="*/ 451908 h 553905"/>
                    <a:gd name="connsiteX1" fmla="*/ 31260 w 811334"/>
                    <a:gd name="connsiteY1" fmla="*/ 516641 h 553905"/>
                    <a:gd name="connsiteX2" fmla="*/ 144070 w 811334"/>
                    <a:gd name="connsiteY2" fmla="*/ 40459 h 553905"/>
                    <a:gd name="connsiteX3" fmla="*/ 532874 w 811334"/>
                    <a:gd name="connsiteY3" fmla="*/ 17778 h 553905"/>
                    <a:gd name="connsiteX4" fmla="*/ 803832 w 811334"/>
                    <a:gd name="connsiteY4" fmla="*/ 382342 h 553905"/>
                    <a:gd name="connsiteX0" fmla="*/ 525120 w 805102"/>
                    <a:gd name="connsiteY0" fmla="*/ 474297 h 561690"/>
                    <a:gd name="connsiteX1" fmla="*/ 21009 w 805102"/>
                    <a:gd name="connsiteY1" fmla="*/ 516595 h 561690"/>
                    <a:gd name="connsiteX2" fmla="*/ 137838 w 805102"/>
                    <a:gd name="connsiteY2" fmla="*/ 62848 h 561690"/>
                    <a:gd name="connsiteX3" fmla="*/ 526642 w 805102"/>
                    <a:gd name="connsiteY3" fmla="*/ 40167 h 561690"/>
                    <a:gd name="connsiteX4" fmla="*/ 797600 w 805102"/>
                    <a:gd name="connsiteY4" fmla="*/ 404731 h 561690"/>
                    <a:gd name="connsiteX0" fmla="*/ 645080 w 925062"/>
                    <a:gd name="connsiteY0" fmla="*/ 457978 h 477115"/>
                    <a:gd name="connsiteX1" fmla="*/ 12353 w 925062"/>
                    <a:gd name="connsiteY1" fmla="*/ 138511 h 477115"/>
                    <a:gd name="connsiteX2" fmla="*/ 257798 w 925062"/>
                    <a:gd name="connsiteY2" fmla="*/ 46529 h 477115"/>
                    <a:gd name="connsiteX3" fmla="*/ 646602 w 925062"/>
                    <a:gd name="connsiteY3" fmla="*/ 23848 h 477115"/>
                    <a:gd name="connsiteX4" fmla="*/ 917560 w 925062"/>
                    <a:gd name="connsiteY4" fmla="*/ 388412 h 477115"/>
                    <a:gd name="connsiteX0" fmla="*/ 89450 w 942176"/>
                    <a:gd name="connsiteY0" fmla="*/ 387869 h 410017"/>
                    <a:gd name="connsiteX1" fmla="*/ 29467 w 942176"/>
                    <a:gd name="connsiteY1" fmla="*/ 138511 h 410017"/>
                    <a:gd name="connsiteX2" fmla="*/ 274912 w 942176"/>
                    <a:gd name="connsiteY2" fmla="*/ 46529 h 410017"/>
                    <a:gd name="connsiteX3" fmla="*/ 663716 w 942176"/>
                    <a:gd name="connsiteY3" fmla="*/ 23848 h 410017"/>
                    <a:gd name="connsiteX4" fmla="*/ 934674 w 942176"/>
                    <a:gd name="connsiteY4" fmla="*/ 388412 h 410017"/>
                    <a:gd name="connsiteX0" fmla="*/ 97412 w 949620"/>
                    <a:gd name="connsiteY0" fmla="*/ 389598 h 411798"/>
                    <a:gd name="connsiteX1" fmla="*/ 37429 w 949620"/>
                    <a:gd name="connsiteY1" fmla="*/ 140240 h 411798"/>
                    <a:gd name="connsiteX2" fmla="*/ 399433 w 949620"/>
                    <a:gd name="connsiteY2" fmla="*/ 42649 h 411798"/>
                    <a:gd name="connsiteX3" fmla="*/ 671678 w 949620"/>
                    <a:gd name="connsiteY3" fmla="*/ 25577 h 411798"/>
                    <a:gd name="connsiteX4" fmla="*/ 942636 w 949620"/>
                    <a:gd name="connsiteY4" fmla="*/ 390141 h 411798"/>
                    <a:gd name="connsiteX0" fmla="*/ 61949 w 914157"/>
                    <a:gd name="connsiteY0" fmla="*/ 386284 h 403658"/>
                    <a:gd name="connsiteX1" fmla="*/ 84361 w 914157"/>
                    <a:gd name="connsiteY1" fmla="*/ 33164 h 403658"/>
                    <a:gd name="connsiteX2" fmla="*/ 363970 w 914157"/>
                    <a:gd name="connsiteY2" fmla="*/ 39335 h 403658"/>
                    <a:gd name="connsiteX3" fmla="*/ 636215 w 914157"/>
                    <a:gd name="connsiteY3" fmla="*/ 22263 h 403658"/>
                    <a:gd name="connsiteX4" fmla="*/ 907173 w 914157"/>
                    <a:gd name="connsiteY4" fmla="*/ 386827 h 403658"/>
                    <a:gd name="connsiteX0" fmla="*/ 92777 w 860581"/>
                    <a:gd name="connsiteY0" fmla="*/ 433959 h 449986"/>
                    <a:gd name="connsiteX1" fmla="*/ 30785 w 860581"/>
                    <a:gd name="connsiteY1" fmla="*/ 33164 h 449986"/>
                    <a:gd name="connsiteX2" fmla="*/ 310394 w 860581"/>
                    <a:gd name="connsiteY2" fmla="*/ 39335 h 449986"/>
                    <a:gd name="connsiteX3" fmla="*/ 582639 w 860581"/>
                    <a:gd name="connsiteY3" fmla="*/ 22263 h 449986"/>
                    <a:gd name="connsiteX4" fmla="*/ 853597 w 860581"/>
                    <a:gd name="connsiteY4" fmla="*/ 386827 h 449986"/>
                    <a:gd name="connsiteX0" fmla="*/ 101931 w 869735"/>
                    <a:gd name="connsiteY0" fmla="*/ 433959 h 434604"/>
                    <a:gd name="connsiteX1" fmla="*/ 39939 w 869735"/>
                    <a:gd name="connsiteY1" fmla="*/ 33164 h 434604"/>
                    <a:gd name="connsiteX2" fmla="*/ 319548 w 869735"/>
                    <a:gd name="connsiteY2" fmla="*/ 39335 h 434604"/>
                    <a:gd name="connsiteX3" fmla="*/ 591793 w 869735"/>
                    <a:gd name="connsiteY3" fmla="*/ 22263 h 434604"/>
                    <a:gd name="connsiteX4" fmla="*/ 862751 w 869735"/>
                    <a:gd name="connsiteY4" fmla="*/ 386827 h 434604"/>
                    <a:gd name="connsiteX0" fmla="*/ 73516 w 925724"/>
                    <a:gd name="connsiteY0" fmla="*/ 316175 h 398486"/>
                    <a:gd name="connsiteX1" fmla="*/ 95928 w 925724"/>
                    <a:gd name="connsiteY1" fmla="*/ 33164 h 398486"/>
                    <a:gd name="connsiteX2" fmla="*/ 375537 w 925724"/>
                    <a:gd name="connsiteY2" fmla="*/ 39335 h 398486"/>
                    <a:gd name="connsiteX3" fmla="*/ 647782 w 925724"/>
                    <a:gd name="connsiteY3" fmla="*/ 22263 h 398486"/>
                    <a:gd name="connsiteX4" fmla="*/ 918740 w 925724"/>
                    <a:gd name="connsiteY4" fmla="*/ 386827 h 398486"/>
                    <a:gd name="connsiteX0" fmla="*/ 47742 w 899950"/>
                    <a:gd name="connsiteY0" fmla="*/ 316175 h 398486"/>
                    <a:gd name="connsiteX1" fmla="*/ 70154 w 899950"/>
                    <a:gd name="connsiteY1" fmla="*/ 33164 h 398486"/>
                    <a:gd name="connsiteX2" fmla="*/ 349763 w 899950"/>
                    <a:gd name="connsiteY2" fmla="*/ 39335 h 398486"/>
                    <a:gd name="connsiteX3" fmla="*/ 622008 w 899950"/>
                    <a:gd name="connsiteY3" fmla="*/ 22263 h 398486"/>
                    <a:gd name="connsiteX4" fmla="*/ 892966 w 899950"/>
                    <a:gd name="connsiteY4" fmla="*/ 386827 h 398486"/>
                    <a:gd name="connsiteX0" fmla="*/ 0 w 829796"/>
                    <a:gd name="connsiteY0" fmla="*/ 33164 h 398486"/>
                    <a:gd name="connsiteX1" fmla="*/ 279609 w 829796"/>
                    <a:gd name="connsiteY1" fmla="*/ 39335 h 398486"/>
                    <a:gd name="connsiteX2" fmla="*/ 551854 w 829796"/>
                    <a:gd name="connsiteY2" fmla="*/ 22263 h 398486"/>
                    <a:gd name="connsiteX3" fmla="*/ 822812 w 829796"/>
                    <a:gd name="connsiteY3" fmla="*/ 386827 h 398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9796" h="398486">
                      <a:moveTo>
                        <a:pt x="0" y="33164"/>
                      </a:moveTo>
                      <a:cubicBezTo>
                        <a:pt x="50337" y="-12976"/>
                        <a:pt x="187633" y="41152"/>
                        <a:pt x="279609" y="39335"/>
                      </a:cubicBezTo>
                      <a:cubicBezTo>
                        <a:pt x="371585" y="37518"/>
                        <a:pt x="461320" y="-35652"/>
                        <a:pt x="551854" y="22263"/>
                      </a:cubicBezTo>
                      <a:cubicBezTo>
                        <a:pt x="642388" y="80178"/>
                        <a:pt x="872665" y="470300"/>
                        <a:pt x="822812" y="38682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2" name="Freihandform 32">
                  <a:extLst>
                    <a:ext uri="{FF2B5EF4-FFF2-40B4-BE49-F238E27FC236}">
                      <a16:creationId xmlns:a16="http://schemas.microsoft.com/office/drawing/2014/main" id="{216BC676-185D-4C91-9679-6C4EB7ABD620}"/>
                    </a:ext>
                  </a:extLst>
                </p:cNvPr>
                <p:cNvSpPr/>
                <p:nvPr/>
              </p:nvSpPr>
              <p:spPr>
                <a:xfrm flipH="1">
                  <a:off x="5992820" y="1654779"/>
                  <a:ext cx="2641165" cy="622024"/>
                </a:xfrm>
                <a:custGeom>
                  <a:avLst/>
                  <a:gdLst>
                    <a:gd name="connsiteX0" fmla="*/ 1520328 w 1520328"/>
                    <a:gd name="connsiteY0" fmla="*/ 0 h 608514"/>
                    <a:gd name="connsiteX1" fmla="*/ 1333041 w 1520328"/>
                    <a:gd name="connsiteY1" fmla="*/ 286439 h 608514"/>
                    <a:gd name="connsiteX2" fmla="*/ 727113 w 1520328"/>
                    <a:gd name="connsiteY2" fmla="*/ 561860 h 608514"/>
                    <a:gd name="connsiteX3" fmla="*/ 0 w 1520328"/>
                    <a:gd name="connsiteY3" fmla="*/ 605928 h 608514"/>
                    <a:gd name="connsiteX0" fmla="*/ 1520328 w 1520328"/>
                    <a:gd name="connsiteY0" fmla="*/ 0 h 606783"/>
                    <a:gd name="connsiteX1" fmla="*/ 1421176 w 1520328"/>
                    <a:gd name="connsiteY1" fmla="*/ 396608 h 606783"/>
                    <a:gd name="connsiteX2" fmla="*/ 727113 w 1520328"/>
                    <a:gd name="connsiteY2" fmla="*/ 561860 h 606783"/>
                    <a:gd name="connsiteX3" fmla="*/ 0 w 1520328"/>
                    <a:gd name="connsiteY3" fmla="*/ 605928 h 606783"/>
                    <a:gd name="connsiteX0" fmla="*/ 1520328 w 1520328"/>
                    <a:gd name="connsiteY0" fmla="*/ 0 h 639882"/>
                    <a:gd name="connsiteX1" fmla="*/ 1421176 w 1520328"/>
                    <a:gd name="connsiteY1" fmla="*/ 396608 h 639882"/>
                    <a:gd name="connsiteX2" fmla="*/ 760164 w 1520328"/>
                    <a:gd name="connsiteY2" fmla="*/ 627961 h 639882"/>
                    <a:gd name="connsiteX3" fmla="*/ 0 w 1520328"/>
                    <a:gd name="connsiteY3" fmla="*/ 605928 h 639882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40426 w 1440426"/>
                    <a:gd name="connsiteY0" fmla="*/ 0 h 628237"/>
                    <a:gd name="connsiteX1" fmla="*/ 1341274 w 1440426"/>
                    <a:gd name="connsiteY1" fmla="*/ 396608 h 628237"/>
                    <a:gd name="connsiteX2" fmla="*/ 680262 w 1440426"/>
                    <a:gd name="connsiteY2" fmla="*/ 627961 h 628237"/>
                    <a:gd name="connsiteX3" fmla="*/ 557 w 1440426"/>
                    <a:gd name="connsiteY3" fmla="*/ 356000 h 628237"/>
                    <a:gd name="connsiteX0" fmla="*/ 1400239 w 1400239"/>
                    <a:gd name="connsiteY0" fmla="*/ 0 h 629200"/>
                    <a:gd name="connsiteX1" fmla="*/ 1301087 w 1400239"/>
                    <a:gd name="connsiteY1" fmla="*/ 396608 h 629200"/>
                    <a:gd name="connsiteX2" fmla="*/ 640075 w 1400239"/>
                    <a:gd name="connsiteY2" fmla="*/ 627961 h 629200"/>
                    <a:gd name="connsiteX3" fmla="*/ 599 w 1400239"/>
                    <a:gd name="connsiteY3" fmla="*/ 300459 h 629200"/>
                    <a:gd name="connsiteX0" fmla="*/ 1421671 w 1421671"/>
                    <a:gd name="connsiteY0" fmla="*/ 0 h 647053"/>
                    <a:gd name="connsiteX1" fmla="*/ 1322519 w 1421671"/>
                    <a:gd name="connsiteY1" fmla="*/ 396608 h 647053"/>
                    <a:gd name="connsiteX2" fmla="*/ 661507 w 1421671"/>
                    <a:gd name="connsiteY2" fmla="*/ 627961 h 647053"/>
                    <a:gd name="connsiteX3" fmla="*/ 22031 w 1421671"/>
                    <a:gd name="connsiteY3" fmla="*/ 300459 h 647053"/>
                    <a:gd name="connsiteX0" fmla="*/ 1322519 w 1322519"/>
                    <a:gd name="connsiteY0" fmla="*/ 96149 h 346594"/>
                    <a:gd name="connsiteX1" fmla="*/ 661507 w 1322519"/>
                    <a:gd name="connsiteY1" fmla="*/ 327502 h 346594"/>
                    <a:gd name="connsiteX2" fmla="*/ 22031 w 1322519"/>
                    <a:gd name="connsiteY2" fmla="*/ 0 h 346594"/>
                    <a:gd name="connsiteX0" fmla="*/ 1575342 w 1575342"/>
                    <a:gd name="connsiteY0" fmla="*/ 262769 h 353865"/>
                    <a:gd name="connsiteX1" fmla="*/ 662898 w 1575342"/>
                    <a:gd name="connsiteY1" fmla="*/ 327502 h 353865"/>
                    <a:gd name="connsiteX2" fmla="*/ 23422 w 1575342"/>
                    <a:gd name="connsiteY2" fmla="*/ 0 h 353865"/>
                    <a:gd name="connsiteX0" fmla="*/ 1216175 w 1216175"/>
                    <a:gd name="connsiteY0" fmla="*/ 388746 h 489075"/>
                    <a:gd name="connsiteX1" fmla="*/ 303731 w 1216175"/>
                    <a:gd name="connsiteY1" fmla="*/ 453479 h 489075"/>
                    <a:gd name="connsiteX2" fmla="*/ 46433 w 1216175"/>
                    <a:gd name="connsiteY2" fmla="*/ 0 h 489075"/>
                    <a:gd name="connsiteX0" fmla="*/ 1487862 w 1487862"/>
                    <a:gd name="connsiteY0" fmla="*/ 388746 h 489075"/>
                    <a:gd name="connsiteX1" fmla="*/ 62496 w 1487862"/>
                    <a:gd name="connsiteY1" fmla="*/ 453479 h 489075"/>
                    <a:gd name="connsiteX2" fmla="*/ 318120 w 1487862"/>
                    <a:gd name="connsiteY2" fmla="*/ 0 h 489075"/>
                    <a:gd name="connsiteX0" fmla="*/ 1530921 w 1530921"/>
                    <a:gd name="connsiteY0" fmla="*/ 388746 h 489075"/>
                    <a:gd name="connsiteX1" fmla="*/ 105555 w 1530921"/>
                    <a:gd name="connsiteY1" fmla="*/ 453479 h 489075"/>
                    <a:gd name="connsiteX2" fmla="*/ 361179 w 1530921"/>
                    <a:gd name="connsiteY2" fmla="*/ 0 h 489075"/>
                    <a:gd name="connsiteX0" fmla="*/ 1544024 w 1544024"/>
                    <a:gd name="connsiteY0" fmla="*/ 388746 h 489075"/>
                    <a:gd name="connsiteX1" fmla="*/ 118658 w 1544024"/>
                    <a:gd name="connsiteY1" fmla="*/ 453479 h 489075"/>
                    <a:gd name="connsiteX2" fmla="*/ 374282 w 1544024"/>
                    <a:gd name="connsiteY2" fmla="*/ 0 h 489075"/>
                    <a:gd name="connsiteX0" fmla="*/ 1144947 w 1144946"/>
                    <a:gd name="connsiteY0" fmla="*/ 334756 h 473197"/>
                    <a:gd name="connsiteX1" fmla="*/ 91702 w 1144946"/>
                    <a:gd name="connsiteY1" fmla="*/ 453479 h 473197"/>
                    <a:gd name="connsiteX2" fmla="*/ 347326 w 1144946"/>
                    <a:gd name="connsiteY2" fmla="*/ 0 h 473197"/>
                    <a:gd name="connsiteX0" fmla="*/ 940134 w 940135"/>
                    <a:gd name="connsiteY0" fmla="*/ 379748 h 485788"/>
                    <a:gd name="connsiteX1" fmla="*/ 77978 w 940135"/>
                    <a:gd name="connsiteY1" fmla="*/ 453479 h 485788"/>
                    <a:gd name="connsiteX2" fmla="*/ 333602 w 940135"/>
                    <a:gd name="connsiteY2" fmla="*/ 0 h 485788"/>
                    <a:gd name="connsiteX0" fmla="*/ 927483 w 927483"/>
                    <a:gd name="connsiteY0" fmla="*/ 379748 h 485788"/>
                    <a:gd name="connsiteX1" fmla="*/ 65327 w 927483"/>
                    <a:gd name="connsiteY1" fmla="*/ 453479 h 485788"/>
                    <a:gd name="connsiteX2" fmla="*/ 89523 w 927483"/>
                    <a:gd name="connsiteY2" fmla="*/ 197964 h 485788"/>
                    <a:gd name="connsiteX3" fmla="*/ 320951 w 927483"/>
                    <a:gd name="connsiteY3" fmla="*/ 0 h 485788"/>
                    <a:gd name="connsiteX0" fmla="*/ 969525 w 969525"/>
                    <a:gd name="connsiteY0" fmla="*/ 379748 h 473142"/>
                    <a:gd name="connsiteX1" fmla="*/ 107369 w 969525"/>
                    <a:gd name="connsiteY1" fmla="*/ 453479 h 473142"/>
                    <a:gd name="connsiteX2" fmla="*/ 41049 w 969525"/>
                    <a:gd name="connsiteY2" fmla="*/ 170969 h 473142"/>
                    <a:gd name="connsiteX3" fmla="*/ 362993 w 969525"/>
                    <a:gd name="connsiteY3" fmla="*/ 0 h 473142"/>
                    <a:gd name="connsiteX0" fmla="*/ 589178 w 589178"/>
                    <a:gd name="connsiteY0" fmla="*/ 388746 h 476559"/>
                    <a:gd name="connsiteX1" fmla="*/ 89086 w 589178"/>
                    <a:gd name="connsiteY1" fmla="*/ 453479 h 476559"/>
                    <a:gd name="connsiteX2" fmla="*/ 22766 w 589178"/>
                    <a:gd name="connsiteY2" fmla="*/ 170969 h 476559"/>
                    <a:gd name="connsiteX3" fmla="*/ 344710 w 589178"/>
                    <a:gd name="connsiteY3" fmla="*/ 0 h 476559"/>
                    <a:gd name="connsiteX0" fmla="*/ 589178 w 666724"/>
                    <a:gd name="connsiteY0" fmla="*/ 302329 h 390142"/>
                    <a:gd name="connsiteX1" fmla="*/ 89086 w 666724"/>
                    <a:gd name="connsiteY1" fmla="*/ 367062 h 390142"/>
                    <a:gd name="connsiteX2" fmla="*/ 22766 w 666724"/>
                    <a:gd name="connsiteY2" fmla="*/ 84552 h 390142"/>
                    <a:gd name="connsiteX3" fmla="*/ 666724 w 666724"/>
                    <a:gd name="connsiteY3" fmla="*/ 0 h 390142"/>
                    <a:gd name="connsiteX0" fmla="*/ 517423 w 594969"/>
                    <a:gd name="connsiteY0" fmla="*/ 365604 h 462654"/>
                    <a:gd name="connsiteX1" fmla="*/ 17331 w 594969"/>
                    <a:gd name="connsiteY1" fmla="*/ 430337 h 462654"/>
                    <a:gd name="connsiteX2" fmla="*/ 129357 w 594969"/>
                    <a:gd name="connsiteY2" fmla="*/ 21526 h 462654"/>
                    <a:gd name="connsiteX3" fmla="*/ 594969 w 594969"/>
                    <a:gd name="connsiteY3" fmla="*/ 63275 h 462654"/>
                    <a:gd name="connsiteX0" fmla="*/ 533194 w 610740"/>
                    <a:gd name="connsiteY0" fmla="*/ 365604 h 462654"/>
                    <a:gd name="connsiteX1" fmla="*/ 33102 w 610740"/>
                    <a:gd name="connsiteY1" fmla="*/ 430337 h 462654"/>
                    <a:gd name="connsiteX2" fmla="*/ 57959 w 610740"/>
                    <a:gd name="connsiteY2" fmla="*/ 235630 h 462654"/>
                    <a:gd name="connsiteX3" fmla="*/ 145128 w 610740"/>
                    <a:gd name="connsiteY3" fmla="*/ 21526 h 462654"/>
                    <a:gd name="connsiteX4" fmla="*/ 610740 w 610740"/>
                    <a:gd name="connsiteY4" fmla="*/ 63275 h 462654"/>
                    <a:gd name="connsiteX0" fmla="*/ 592750 w 670296"/>
                    <a:gd name="connsiteY0" fmla="*/ 365604 h 447531"/>
                    <a:gd name="connsiteX1" fmla="*/ 92658 w 670296"/>
                    <a:gd name="connsiteY1" fmla="*/ 430337 h 447531"/>
                    <a:gd name="connsiteX2" fmla="*/ 8525 w 670296"/>
                    <a:gd name="connsiteY2" fmla="*/ 228983 h 447531"/>
                    <a:gd name="connsiteX3" fmla="*/ 204684 w 670296"/>
                    <a:gd name="connsiteY3" fmla="*/ 21526 h 447531"/>
                    <a:gd name="connsiteX4" fmla="*/ 670296 w 670296"/>
                    <a:gd name="connsiteY4" fmla="*/ 63275 h 447531"/>
                    <a:gd name="connsiteX0" fmla="*/ 592750 w 670296"/>
                    <a:gd name="connsiteY0" fmla="*/ 383569 h 465496"/>
                    <a:gd name="connsiteX1" fmla="*/ 92658 w 670296"/>
                    <a:gd name="connsiteY1" fmla="*/ 448302 h 465496"/>
                    <a:gd name="connsiteX2" fmla="*/ 8525 w 670296"/>
                    <a:gd name="connsiteY2" fmla="*/ 246948 h 465496"/>
                    <a:gd name="connsiteX3" fmla="*/ 224500 w 670296"/>
                    <a:gd name="connsiteY3" fmla="*/ 19548 h 465496"/>
                    <a:gd name="connsiteX4" fmla="*/ 670296 w 670296"/>
                    <a:gd name="connsiteY4" fmla="*/ 81240 h 465496"/>
                    <a:gd name="connsiteX0" fmla="*/ 592750 w 670296"/>
                    <a:gd name="connsiteY0" fmla="*/ 383569 h 465496"/>
                    <a:gd name="connsiteX1" fmla="*/ 92658 w 670296"/>
                    <a:gd name="connsiteY1" fmla="*/ 448302 h 465496"/>
                    <a:gd name="connsiteX2" fmla="*/ 8525 w 670296"/>
                    <a:gd name="connsiteY2" fmla="*/ 246948 h 465496"/>
                    <a:gd name="connsiteX3" fmla="*/ 224500 w 670296"/>
                    <a:gd name="connsiteY3" fmla="*/ 19548 h 465496"/>
                    <a:gd name="connsiteX4" fmla="*/ 670296 w 670296"/>
                    <a:gd name="connsiteY4" fmla="*/ 81240 h 465496"/>
                    <a:gd name="connsiteX0" fmla="*/ 592750 w 670296"/>
                    <a:gd name="connsiteY0" fmla="*/ 383569 h 465496"/>
                    <a:gd name="connsiteX1" fmla="*/ 92658 w 670296"/>
                    <a:gd name="connsiteY1" fmla="*/ 448302 h 465496"/>
                    <a:gd name="connsiteX2" fmla="*/ 8525 w 670296"/>
                    <a:gd name="connsiteY2" fmla="*/ 246948 h 465496"/>
                    <a:gd name="connsiteX3" fmla="*/ 224500 w 670296"/>
                    <a:gd name="connsiteY3" fmla="*/ 19548 h 465496"/>
                    <a:gd name="connsiteX4" fmla="*/ 670296 w 670296"/>
                    <a:gd name="connsiteY4" fmla="*/ 81240 h 465496"/>
                    <a:gd name="connsiteX0" fmla="*/ 592750 w 670296"/>
                    <a:gd name="connsiteY0" fmla="*/ 383569 h 465496"/>
                    <a:gd name="connsiteX1" fmla="*/ 92658 w 670296"/>
                    <a:gd name="connsiteY1" fmla="*/ 448302 h 465496"/>
                    <a:gd name="connsiteX2" fmla="*/ 8525 w 670296"/>
                    <a:gd name="connsiteY2" fmla="*/ 246948 h 465496"/>
                    <a:gd name="connsiteX3" fmla="*/ 224500 w 670296"/>
                    <a:gd name="connsiteY3" fmla="*/ 19548 h 465496"/>
                    <a:gd name="connsiteX4" fmla="*/ 670296 w 670296"/>
                    <a:gd name="connsiteY4" fmla="*/ 81240 h 465496"/>
                    <a:gd name="connsiteX0" fmla="*/ 592750 w 670296"/>
                    <a:gd name="connsiteY0" fmla="*/ 383569 h 465496"/>
                    <a:gd name="connsiteX1" fmla="*/ 92658 w 670296"/>
                    <a:gd name="connsiteY1" fmla="*/ 448302 h 465496"/>
                    <a:gd name="connsiteX2" fmla="*/ 8525 w 670296"/>
                    <a:gd name="connsiteY2" fmla="*/ 246948 h 465496"/>
                    <a:gd name="connsiteX3" fmla="*/ 224500 w 670296"/>
                    <a:gd name="connsiteY3" fmla="*/ 19548 h 465496"/>
                    <a:gd name="connsiteX4" fmla="*/ 670296 w 670296"/>
                    <a:gd name="connsiteY4" fmla="*/ 81240 h 465496"/>
                    <a:gd name="connsiteX0" fmla="*/ 592750 w 670296"/>
                    <a:gd name="connsiteY0" fmla="*/ 366892 h 448819"/>
                    <a:gd name="connsiteX1" fmla="*/ 92658 w 670296"/>
                    <a:gd name="connsiteY1" fmla="*/ 431625 h 448819"/>
                    <a:gd name="connsiteX2" fmla="*/ 8525 w 670296"/>
                    <a:gd name="connsiteY2" fmla="*/ 230271 h 448819"/>
                    <a:gd name="connsiteX3" fmla="*/ 224500 w 670296"/>
                    <a:gd name="connsiteY3" fmla="*/ 2871 h 448819"/>
                    <a:gd name="connsiteX4" fmla="*/ 670296 w 670296"/>
                    <a:gd name="connsiteY4" fmla="*/ 64563 h 448819"/>
                    <a:gd name="connsiteX0" fmla="*/ 592750 w 670296"/>
                    <a:gd name="connsiteY0" fmla="*/ 366892 h 448819"/>
                    <a:gd name="connsiteX1" fmla="*/ 92658 w 670296"/>
                    <a:gd name="connsiteY1" fmla="*/ 431625 h 448819"/>
                    <a:gd name="connsiteX2" fmla="*/ 8525 w 670296"/>
                    <a:gd name="connsiteY2" fmla="*/ 230271 h 448819"/>
                    <a:gd name="connsiteX3" fmla="*/ 224500 w 670296"/>
                    <a:gd name="connsiteY3" fmla="*/ 2871 h 448819"/>
                    <a:gd name="connsiteX4" fmla="*/ 670296 w 670296"/>
                    <a:gd name="connsiteY4" fmla="*/ 64563 h 448819"/>
                    <a:gd name="connsiteX0" fmla="*/ 592750 w 865230"/>
                    <a:gd name="connsiteY0" fmla="*/ 364949 h 446876"/>
                    <a:gd name="connsiteX1" fmla="*/ 92658 w 865230"/>
                    <a:gd name="connsiteY1" fmla="*/ 429682 h 446876"/>
                    <a:gd name="connsiteX2" fmla="*/ 8525 w 865230"/>
                    <a:gd name="connsiteY2" fmla="*/ 228328 h 446876"/>
                    <a:gd name="connsiteX3" fmla="*/ 224500 w 865230"/>
                    <a:gd name="connsiteY3" fmla="*/ 928 h 446876"/>
                    <a:gd name="connsiteX4" fmla="*/ 865230 w 865230"/>
                    <a:gd name="connsiteY4" fmla="*/ 295383 h 446876"/>
                    <a:gd name="connsiteX0" fmla="*/ 592750 w 865230"/>
                    <a:gd name="connsiteY0" fmla="*/ 364949 h 446876"/>
                    <a:gd name="connsiteX1" fmla="*/ 92658 w 865230"/>
                    <a:gd name="connsiteY1" fmla="*/ 429682 h 446876"/>
                    <a:gd name="connsiteX2" fmla="*/ 8525 w 865230"/>
                    <a:gd name="connsiteY2" fmla="*/ 228328 h 446876"/>
                    <a:gd name="connsiteX3" fmla="*/ 224500 w 865230"/>
                    <a:gd name="connsiteY3" fmla="*/ 928 h 446876"/>
                    <a:gd name="connsiteX4" fmla="*/ 865230 w 865230"/>
                    <a:gd name="connsiteY4" fmla="*/ 295383 h 446876"/>
                    <a:gd name="connsiteX0" fmla="*/ 592750 w 865230"/>
                    <a:gd name="connsiteY0" fmla="*/ 364949 h 446876"/>
                    <a:gd name="connsiteX1" fmla="*/ 92658 w 865230"/>
                    <a:gd name="connsiteY1" fmla="*/ 429682 h 446876"/>
                    <a:gd name="connsiteX2" fmla="*/ 8525 w 865230"/>
                    <a:gd name="connsiteY2" fmla="*/ 228328 h 446876"/>
                    <a:gd name="connsiteX3" fmla="*/ 224500 w 865230"/>
                    <a:gd name="connsiteY3" fmla="*/ 928 h 446876"/>
                    <a:gd name="connsiteX4" fmla="*/ 865230 w 865230"/>
                    <a:gd name="connsiteY4" fmla="*/ 295383 h 446876"/>
                    <a:gd name="connsiteX0" fmla="*/ 592750 w 868425"/>
                    <a:gd name="connsiteY0" fmla="*/ 364949 h 446876"/>
                    <a:gd name="connsiteX1" fmla="*/ 92658 w 868425"/>
                    <a:gd name="connsiteY1" fmla="*/ 429682 h 446876"/>
                    <a:gd name="connsiteX2" fmla="*/ 8525 w 868425"/>
                    <a:gd name="connsiteY2" fmla="*/ 228328 h 446876"/>
                    <a:gd name="connsiteX3" fmla="*/ 224500 w 868425"/>
                    <a:gd name="connsiteY3" fmla="*/ 928 h 446876"/>
                    <a:gd name="connsiteX4" fmla="*/ 865230 w 868425"/>
                    <a:gd name="connsiteY4" fmla="*/ 295383 h 446876"/>
                    <a:gd name="connsiteX0" fmla="*/ 592750 w 868425"/>
                    <a:gd name="connsiteY0" fmla="*/ 364949 h 446876"/>
                    <a:gd name="connsiteX1" fmla="*/ 92658 w 868425"/>
                    <a:gd name="connsiteY1" fmla="*/ 429682 h 446876"/>
                    <a:gd name="connsiteX2" fmla="*/ 8525 w 868425"/>
                    <a:gd name="connsiteY2" fmla="*/ 228328 h 446876"/>
                    <a:gd name="connsiteX3" fmla="*/ 224500 w 868425"/>
                    <a:gd name="connsiteY3" fmla="*/ 928 h 446876"/>
                    <a:gd name="connsiteX4" fmla="*/ 865230 w 868425"/>
                    <a:gd name="connsiteY4" fmla="*/ 295383 h 446876"/>
                    <a:gd name="connsiteX0" fmla="*/ 592750 w 874720"/>
                    <a:gd name="connsiteY0" fmla="*/ 353842 h 435769"/>
                    <a:gd name="connsiteX1" fmla="*/ 92658 w 874720"/>
                    <a:gd name="connsiteY1" fmla="*/ 418575 h 435769"/>
                    <a:gd name="connsiteX2" fmla="*/ 8525 w 874720"/>
                    <a:gd name="connsiteY2" fmla="*/ 217221 h 435769"/>
                    <a:gd name="connsiteX3" fmla="*/ 616378 w 874720"/>
                    <a:gd name="connsiteY3" fmla="*/ 1039 h 435769"/>
                    <a:gd name="connsiteX4" fmla="*/ 865230 w 874720"/>
                    <a:gd name="connsiteY4" fmla="*/ 284276 h 435769"/>
                    <a:gd name="connsiteX0" fmla="*/ 592750 w 874213"/>
                    <a:gd name="connsiteY0" fmla="*/ 362731 h 444658"/>
                    <a:gd name="connsiteX1" fmla="*/ 92658 w 874213"/>
                    <a:gd name="connsiteY1" fmla="*/ 427464 h 444658"/>
                    <a:gd name="connsiteX2" fmla="*/ 8525 w 874213"/>
                    <a:gd name="connsiteY2" fmla="*/ 226110 h 444658"/>
                    <a:gd name="connsiteX3" fmla="*/ 616378 w 874213"/>
                    <a:gd name="connsiteY3" fmla="*/ 9928 h 444658"/>
                    <a:gd name="connsiteX4" fmla="*/ 865230 w 874213"/>
                    <a:gd name="connsiteY4" fmla="*/ 293165 h 444658"/>
                    <a:gd name="connsiteX0" fmla="*/ 592750 w 873371"/>
                    <a:gd name="connsiteY0" fmla="*/ 440686 h 522613"/>
                    <a:gd name="connsiteX1" fmla="*/ 92658 w 873371"/>
                    <a:gd name="connsiteY1" fmla="*/ 505419 h 522613"/>
                    <a:gd name="connsiteX2" fmla="*/ 8525 w 873371"/>
                    <a:gd name="connsiteY2" fmla="*/ 304065 h 522613"/>
                    <a:gd name="connsiteX3" fmla="*/ 594272 w 873371"/>
                    <a:gd name="connsiteY3" fmla="*/ 6556 h 522613"/>
                    <a:gd name="connsiteX4" fmla="*/ 865230 w 873371"/>
                    <a:gd name="connsiteY4" fmla="*/ 371120 h 522613"/>
                    <a:gd name="connsiteX0" fmla="*/ 623272 w 904525"/>
                    <a:gd name="connsiteY0" fmla="*/ 442552 h 533446"/>
                    <a:gd name="connsiteX1" fmla="*/ 123180 w 904525"/>
                    <a:gd name="connsiteY1" fmla="*/ 507285 h 533446"/>
                    <a:gd name="connsiteX2" fmla="*/ 4883 w 904525"/>
                    <a:gd name="connsiteY2" fmla="*/ 182539 h 533446"/>
                    <a:gd name="connsiteX3" fmla="*/ 624794 w 904525"/>
                    <a:gd name="connsiteY3" fmla="*/ 8422 h 533446"/>
                    <a:gd name="connsiteX4" fmla="*/ 895752 w 904525"/>
                    <a:gd name="connsiteY4" fmla="*/ 372986 h 533446"/>
                    <a:gd name="connsiteX0" fmla="*/ 507479 w 787087"/>
                    <a:gd name="connsiteY0" fmla="*/ 476442 h 575349"/>
                    <a:gd name="connsiteX1" fmla="*/ 7387 w 787087"/>
                    <a:gd name="connsiteY1" fmla="*/ 541175 h 575349"/>
                    <a:gd name="connsiteX2" fmla="*/ 202592 w 787087"/>
                    <a:gd name="connsiteY2" fmla="*/ 107058 h 575349"/>
                    <a:gd name="connsiteX3" fmla="*/ 509001 w 787087"/>
                    <a:gd name="connsiteY3" fmla="*/ 42312 h 575349"/>
                    <a:gd name="connsiteX4" fmla="*/ 779959 w 787087"/>
                    <a:gd name="connsiteY4" fmla="*/ 406876 h 575349"/>
                    <a:gd name="connsiteX0" fmla="*/ 510479 w 790087"/>
                    <a:gd name="connsiteY0" fmla="*/ 476442 h 575349"/>
                    <a:gd name="connsiteX1" fmla="*/ 10387 w 790087"/>
                    <a:gd name="connsiteY1" fmla="*/ 541175 h 575349"/>
                    <a:gd name="connsiteX2" fmla="*/ 205592 w 790087"/>
                    <a:gd name="connsiteY2" fmla="*/ 107058 h 575349"/>
                    <a:gd name="connsiteX3" fmla="*/ 512001 w 790087"/>
                    <a:gd name="connsiteY3" fmla="*/ 42312 h 575349"/>
                    <a:gd name="connsiteX4" fmla="*/ 782959 w 790087"/>
                    <a:gd name="connsiteY4" fmla="*/ 406876 h 575349"/>
                    <a:gd name="connsiteX0" fmla="*/ 508055 w 787663"/>
                    <a:gd name="connsiteY0" fmla="*/ 476442 h 575349"/>
                    <a:gd name="connsiteX1" fmla="*/ 7963 w 787663"/>
                    <a:gd name="connsiteY1" fmla="*/ 541175 h 575349"/>
                    <a:gd name="connsiteX2" fmla="*/ 203168 w 787663"/>
                    <a:gd name="connsiteY2" fmla="*/ 107058 h 575349"/>
                    <a:gd name="connsiteX3" fmla="*/ 509577 w 787663"/>
                    <a:gd name="connsiteY3" fmla="*/ 42312 h 575349"/>
                    <a:gd name="connsiteX4" fmla="*/ 780535 w 787663"/>
                    <a:gd name="connsiteY4" fmla="*/ 406876 h 575349"/>
                    <a:gd name="connsiteX0" fmla="*/ 513246 w 792854"/>
                    <a:gd name="connsiteY0" fmla="*/ 445301 h 544208"/>
                    <a:gd name="connsiteX1" fmla="*/ 13154 w 792854"/>
                    <a:gd name="connsiteY1" fmla="*/ 510034 h 544208"/>
                    <a:gd name="connsiteX2" fmla="*/ 208359 w 792854"/>
                    <a:gd name="connsiteY2" fmla="*/ 75917 h 544208"/>
                    <a:gd name="connsiteX3" fmla="*/ 514768 w 792854"/>
                    <a:gd name="connsiteY3" fmla="*/ 11171 h 544208"/>
                    <a:gd name="connsiteX4" fmla="*/ 785726 w 792854"/>
                    <a:gd name="connsiteY4" fmla="*/ 375735 h 544208"/>
                    <a:gd name="connsiteX0" fmla="*/ 531352 w 811334"/>
                    <a:gd name="connsiteY0" fmla="*/ 451908 h 553905"/>
                    <a:gd name="connsiteX1" fmla="*/ 31260 w 811334"/>
                    <a:gd name="connsiteY1" fmla="*/ 516641 h 553905"/>
                    <a:gd name="connsiteX2" fmla="*/ 144070 w 811334"/>
                    <a:gd name="connsiteY2" fmla="*/ 40459 h 553905"/>
                    <a:gd name="connsiteX3" fmla="*/ 532874 w 811334"/>
                    <a:gd name="connsiteY3" fmla="*/ 17778 h 553905"/>
                    <a:gd name="connsiteX4" fmla="*/ 803832 w 811334"/>
                    <a:gd name="connsiteY4" fmla="*/ 382342 h 553905"/>
                    <a:gd name="connsiteX0" fmla="*/ 525120 w 805102"/>
                    <a:gd name="connsiteY0" fmla="*/ 474297 h 561690"/>
                    <a:gd name="connsiteX1" fmla="*/ 21009 w 805102"/>
                    <a:gd name="connsiteY1" fmla="*/ 516595 h 561690"/>
                    <a:gd name="connsiteX2" fmla="*/ 137838 w 805102"/>
                    <a:gd name="connsiteY2" fmla="*/ 62848 h 561690"/>
                    <a:gd name="connsiteX3" fmla="*/ 526642 w 805102"/>
                    <a:gd name="connsiteY3" fmla="*/ 40167 h 561690"/>
                    <a:gd name="connsiteX4" fmla="*/ 797600 w 805102"/>
                    <a:gd name="connsiteY4" fmla="*/ 404731 h 561690"/>
                    <a:gd name="connsiteX0" fmla="*/ 645080 w 925062"/>
                    <a:gd name="connsiteY0" fmla="*/ 457978 h 477115"/>
                    <a:gd name="connsiteX1" fmla="*/ 12353 w 925062"/>
                    <a:gd name="connsiteY1" fmla="*/ 138511 h 477115"/>
                    <a:gd name="connsiteX2" fmla="*/ 257798 w 925062"/>
                    <a:gd name="connsiteY2" fmla="*/ 46529 h 477115"/>
                    <a:gd name="connsiteX3" fmla="*/ 646602 w 925062"/>
                    <a:gd name="connsiteY3" fmla="*/ 23848 h 477115"/>
                    <a:gd name="connsiteX4" fmla="*/ 917560 w 925062"/>
                    <a:gd name="connsiteY4" fmla="*/ 388412 h 477115"/>
                    <a:gd name="connsiteX0" fmla="*/ 89450 w 942176"/>
                    <a:gd name="connsiteY0" fmla="*/ 387869 h 410017"/>
                    <a:gd name="connsiteX1" fmla="*/ 29467 w 942176"/>
                    <a:gd name="connsiteY1" fmla="*/ 138511 h 410017"/>
                    <a:gd name="connsiteX2" fmla="*/ 274912 w 942176"/>
                    <a:gd name="connsiteY2" fmla="*/ 46529 h 410017"/>
                    <a:gd name="connsiteX3" fmla="*/ 663716 w 942176"/>
                    <a:gd name="connsiteY3" fmla="*/ 23848 h 410017"/>
                    <a:gd name="connsiteX4" fmla="*/ 934674 w 942176"/>
                    <a:gd name="connsiteY4" fmla="*/ 388412 h 410017"/>
                    <a:gd name="connsiteX0" fmla="*/ 97412 w 949620"/>
                    <a:gd name="connsiteY0" fmla="*/ 389598 h 411798"/>
                    <a:gd name="connsiteX1" fmla="*/ 37429 w 949620"/>
                    <a:gd name="connsiteY1" fmla="*/ 140240 h 411798"/>
                    <a:gd name="connsiteX2" fmla="*/ 399433 w 949620"/>
                    <a:gd name="connsiteY2" fmla="*/ 42649 h 411798"/>
                    <a:gd name="connsiteX3" fmla="*/ 671678 w 949620"/>
                    <a:gd name="connsiteY3" fmla="*/ 25577 h 411798"/>
                    <a:gd name="connsiteX4" fmla="*/ 942636 w 949620"/>
                    <a:gd name="connsiteY4" fmla="*/ 390141 h 411798"/>
                    <a:gd name="connsiteX0" fmla="*/ 61949 w 914157"/>
                    <a:gd name="connsiteY0" fmla="*/ 386284 h 403658"/>
                    <a:gd name="connsiteX1" fmla="*/ 84361 w 914157"/>
                    <a:gd name="connsiteY1" fmla="*/ 33164 h 403658"/>
                    <a:gd name="connsiteX2" fmla="*/ 363970 w 914157"/>
                    <a:gd name="connsiteY2" fmla="*/ 39335 h 403658"/>
                    <a:gd name="connsiteX3" fmla="*/ 636215 w 914157"/>
                    <a:gd name="connsiteY3" fmla="*/ 22263 h 403658"/>
                    <a:gd name="connsiteX4" fmla="*/ 907173 w 914157"/>
                    <a:gd name="connsiteY4" fmla="*/ 386827 h 403658"/>
                    <a:gd name="connsiteX0" fmla="*/ 92777 w 860581"/>
                    <a:gd name="connsiteY0" fmla="*/ 433959 h 449986"/>
                    <a:gd name="connsiteX1" fmla="*/ 30785 w 860581"/>
                    <a:gd name="connsiteY1" fmla="*/ 33164 h 449986"/>
                    <a:gd name="connsiteX2" fmla="*/ 310394 w 860581"/>
                    <a:gd name="connsiteY2" fmla="*/ 39335 h 449986"/>
                    <a:gd name="connsiteX3" fmla="*/ 582639 w 860581"/>
                    <a:gd name="connsiteY3" fmla="*/ 22263 h 449986"/>
                    <a:gd name="connsiteX4" fmla="*/ 853597 w 860581"/>
                    <a:gd name="connsiteY4" fmla="*/ 386827 h 449986"/>
                    <a:gd name="connsiteX0" fmla="*/ 101931 w 869735"/>
                    <a:gd name="connsiteY0" fmla="*/ 433959 h 434604"/>
                    <a:gd name="connsiteX1" fmla="*/ 39939 w 869735"/>
                    <a:gd name="connsiteY1" fmla="*/ 33164 h 434604"/>
                    <a:gd name="connsiteX2" fmla="*/ 319548 w 869735"/>
                    <a:gd name="connsiteY2" fmla="*/ 39335 h 434604"/>
                    <a:gd name="connsiteX3" fmla="*/ 591793 w 869735"/>
                    <a:gd name="connsiteY3" fmla="*/ 22263 h 434604"/>
                    <a:gd name="connsiteX4" fmla="*/ 862751 w 869735"/>
                    <a:gd name="connsiteY4" fmla="*/ 386827 h 434604"/>
                    <a:gd name="connsiteX0" fmla="*/ 73516 w 925724"/>
                    <a:gd name="connsiteY0" fmla="*/ 316175 h 398486"/>
                    <a:gd name="connsiteX1" fmla="*/ 95928 w 925724"/>
                    <a:gd name="connsiteY1" fmla="*/ 33164 h 398486"/>
                    <a:gd name="connsiteX2" fmla="*/ 375537 w 925724"/>
                    <a:gd name="connsiteY2" fmla="*/ 39335 h 398486"/>
                    <a:gd name="connsiteX3" fmla="*/ 647782 w 925724"/>
                    <a:gd name="connsiteY3" fmla="*/ 22263 h 398486"/>
                    <a:gd name="connsiteX4" fmla="*/ 918740 w 925724"/>
                    <a:gd name="connsiteY4" fmla="*/ 386827 h 398486"/>
                    <a:gd name="connsiteX0" fmla="*/ 47742 w 899950"/>
                    <a:gd name="connsiteY0" fmla="*/ 316175 h 398486"/>
                    <a:gd name="connsiteX1" fmla="*/ 70154 w 899950"/>
                    <a:gd name="connsiteY1" fmla="*/ 33164 h 398486"/>
                    <a:gd name="connsiteX2" fmla="*/ 349763 w 899950"/>
                    <a:gd name="connsiteY2" fmla="*/ 39335 h 398486"/>
                    <a:gd name="connsiteX3" fmla="*/ 622008 w 899950"/>
                    <a:gd name="connsiteY3" fmla="*/ 22263 h 398486"/>
                    <a:gd name="connsiteX4" fmla="*/ 892966 w 899950"/>
                    <a:gd name="connsiteY4" fmla="*/ 386827 h 398486"/>
                    <a:gd name="connsiteX0" fmla="*/ 61069 w 913277"/>
                    <a:gd name="connsiteY0" fmla="*/ 329791 h 412102"/>
                    <a:gd name="connsiteX1" fmla="*/ 83481 w 913277"/>
                    <a:gd name="connsiteY1" fmla="*/ 46780 h 412102"/>
                    <a:gd name="connsiteX2" fmla="*/ 635335 w 913277"/>
                    <a:gd name="connsiteY2" fmla="*/ 35879 h 412102"/>
                    <a:gd name="connsiteX3" fmla="*/ 906293 w 913277"/>
                    <a:gd name="connsiteY3" fmla="*/ 400443 h 412102"/>
                    <a:gd name="connsiteX0" fmla="*/ 28150 w 1051349"/>
                    <a:gd name="connsiteY0" fmla="*/ 245205 h 408101"/>
                    <a:gd name="connsiteX1" fmla="*/ 221553 w 1051349"/>
                    <a:gd name="connsiteY1" fmla="*/ 42779 h 408101"/>
                    <a:gd name="connsiteX2" fmla="*/ 773407 w 1051349"/>
                    <a:gd name="connsiteY2" fmla="*/ 31878 h 408101"/>
                    <a:gd name="connsiteX3" fmla="*/ 1044365 w 1051349"/>
                    <a:gd name="connsiteY3" fmla="*/ 396442 h 408101"/>
                    <a:gd name="connsiteX0" fmla="*/ 29485 w 1055340"/>
                    <a:gd name="connsiteY0" fmla="*/ 248413 h 411195"/>
                    <a:gd name="connsiteX1" fmla="*/ 222888 w 1055340"/>
                    <a:gd name="connsiteY1" fmla="*/ 45987 h 411195"/>
                    <a:gd name="connsiteX2" fmla="*/ 849737 w 1055340"/>
                    <a:gd name="connsiteY2" fmla="*/ 30609 h 411195"/>
                    <a:gd name="connsiteX3" fmla="*/ 1045700 w 1055340"/>
                    <a:gd name="connsiteY3" fmla="*/ 399650 h 411195"/>
                    <a:gd name="connsiteX0" fmla="*/ 29485 w 1016698"/>
                    <a:gd name="connsiteY0" fmla="*/ 253667 h 486754"/>
                    <a:gd name="connsiteX1" fmla="*/ 222888 w 1016698"/>
                    <a:gd name="connsiteY1" fmla="*/ 51241 h 486754"/>
                    <a:gd name="connsiteX2" fmla="*/ 849737 w 1016698"/>
                    <a:gd name="connsiteY2" fmla="*/ 35863 h 486754"/>
                    <a:gd name="connsiteX3" fmla="*/ 1000702 w 1016698"/>
                    <a:gd name="connsiteY3" fmla="*/ 476536 h 486754"/>
                    <a:gd name="connsiteX0" fmla="*/ 29485 w 1015150"/>
                    <a:gd name="connsiteY0" fmla="*/ 267513 h 501241"/>
                    <a:gd name="connsiteX1" fmla="*/ 222888 w 1015150"/>
                    <a:gd name="connsiteY1" fmla="*/ 65087 h 501241"/>
                    <a:gd name="connsiteX2" fmla="*/ 849737 w 1015150"/>
                    <a:gd name="connsiteY2" fmla="*/ 49709 h 501241"/>
                    <a:gd name="connsiteX3" fmla="*/ 1000702 w 1015150"/>
                    <a:gd name="connsiteY3" fmla="*/ 490382 h 501241"/>
                    <a:gd name="connsiteX0" fmla="*/ 27766 w 1014703"/>
                    <a:gd name="connsiteY0" fmla="*/ 273033 h 506251"/>
                    <a:gd name="connsiteX1" fmla="*/ 236168 w 1014703"/>
                    <a:gd name="connsiteY1" fmla="*/ 30315 h 506251"/>
                    <a:gd name="connsiteX2" fmla="*/ 848018 w 1014703"/>
                    <a:gd name="connsiteY2" fmla="*/ 55229 h 506251"/>
                    <a:gd name="connsiteX3" fmla="*/ 998983 w 1014703"/>
                    <a:gd name="connsiteY3" fmla="*/ 495902 h 506251"/>
                    <a:gd name="connsiteX0" fmla="*/ 105590 w 825541"/>
                    <a:gd name="connsiteY0" fmla="*/ 468989 h 518650"/>
                    <a:gd name="connsiteX1" fmla="*/ 47006 w 825541"/>
                    <a:gd name="connsiteY1" fmla="*/ 42714 h 518650"/>
                    <a:gd name="connsiteX2" fmla="*/ 658856 w 825541"/>
                    <a:gd name="connsiteY2" fmla="*/ 67628 h 518650"/>
                    <a:gd name="connsiteX3" fmla="*/ 809821 w 825541"/>
                    <a:gd name="connsiteY3" fmla="*/ 508301 h 518650"/>
                    <a:gd name="connsiteX0" fmla="*/ 42049 w 759784"/>
                    <a:gd name="connsiteY0" fmla="*/ 448329 h 497873"/>
                    <a:gd name="connsiteX1" fmla="*/ 121457 w 759784"/>
                    <a:gd name="connsiteY1" fmla="*/ 57870 h 497873"/>
                    <a:gd name="connsiteX2" fmla="*/ 595315 w 759784"/>
                    <a:gd name="connsiteY2" fmla="*/ 46968 h 497873"/>
                    <a:gd name="connsiteX3" fmla="*/ 746280 w 759784"/>
                    <a:gd name="connsiteY3" fmla="*/ 487641 h 497873"/>
                    <a:gd name="connsiteX0" fmla="*/ 44810 w 775474"/>
                    <a:gd name="connsiteY0" fmla="*/ 437810 h 487724"/>
                    <a:gd name="connsiteX1" fmla="*/ 124218 w 775474"/>
                    <a:gd name="connsiteY1" fmla="*/ 47351 h 487724"/>
                    <a:gd name="connsiteX2" fmla="*/ 676072 w 775474"/>
                    <a:gd name="connsiteY2" fmla="*/ 54357 h 487724"/>
                    <a:gd name="connsiteX3" fmla="*/ 749041 w 775474"/>
                    <a:gd name="connsiteY3" fmla="*/ 477122 h 487724"/>
                    <a:gd name="connsiteX0" fmla="*/ 44810 w 929305"/>
                    <a:gd name="connsiteY0" fmla="*/ 448393 h 661635"/>
                    <a:gd name="connsiteX1" fmla="*/ 124218 w 929305"/>
                    <a:gd name="connsiteY1" fmla="*/ 57934 h 661635"/>
                    <a:gd name="connsiteX2" fmla="*/ 676072 w 929305"/>
                    <a:gd name="connsiteY2" fmla="*/ 64940 h 661635"/>
                    <a:gd name="connsiteX3" fmla="*/ 920032 w 929305"/>
                    <a:gd name="connsiteY3" fmla="*/ 653353 h 661635"/>
                    <a:gd name="connsiteX0" fmla="*/ 48164 w 938993"/>
                    <a:gd name="connsiteY0" fmla="*/ 456850 h 669920"/>
                    <a:gd name="connsiteX1" fmla="*/ 127572 w 938993"/>
                    <a:gd name="connsiteY1" fmla="*/ 66391 h 669920"/>
                    <a:gd name="connsiteX2" fmla="*/ 766421 w 938993"/>
                    <a:gd name="connsiteY2" fmla="*/ 59967 h 669920"/>
                    <a:gd name="connsiteX3" fmla="*/ 923386 w 938993"/>
                    <a:gd name="connsiteY3" fmla="*/ 661810 h 669920"/>
                    <a:gd name="connsiteX0" fmla="*/ 48164 w 920347"/>
                    <a:gd name="connsiteY0" fmla="*/ 456850 h 669920"/>
                    <a:gd name="connsiteX1" fmla="*/ 127572 w 920347"/>
                    <a:gd name="connsiteY1" fmla="*/ 66391 h 669920"/>
                    <a:gd name="connsiteX2" fmla="*/ 766421 w 920347"/>
                    <a:gd name="connsiteY2" fmla="*/ 59967 h 669920"/>
                    <a:gd name="connsiteX3" fmla="*/ 902388 w 920347"/>
                    <a:gd name="connsiteY3" fmla="*/ 661810 h 669920"/>
                    <a:gd name="connsiteX0" fmla="*/ 48164 w 902388"/>
                    <a:gd name="connsiteY0" fmla="*/ 456850 h 673235"/>
                    <a:gd name="connsiteX1" fmla="*/ 127572 w 902388"/>
                    <a:gd name="connsiteY1" fmla="*/ 66391 h 673235"/>
                    <a:gd name="connsiteX2" fmla="*/ 766421 w 902388"/>
                    <a:gd name="connsiteY2" fmla="*/ 59967 h 673235"/>
                    <a:gd name="connsiteX3" fmla="*/ 902388 w 902388"/>
                    <a:gd name="connsiteY3" fmla="*/ 661810 h 673235"/>
                    <a:gd name="connsiteX0" fmla="*/ 48164 w 933095"/>
                    <a:gd name="connsiteY0" fmla="*/ 456850 h 661810"/>
                    <a:gd name="connsiteX1" fmla="*/ 127572 w 933095"/>
                    <a:gd name="connsiteY1" fmla="*/ 66391 h 661810"/>
                    <a:gd name="connsiteX2" fmla="*/ 766421 w 933095"/>
                    <a:gd name="connsiteY2" fmla="*/ 59967 h 661810"/>
                    <a:gd name="connsiteX3" fmla="*/ 902388 w 933095"/>
                    <a:gd name="connsiteY3" fmla="*/ 661810 h 661810"/>
                    <a:gd name="connsiteX0" fmla="*/ 48164 w 920479"/>
                    <a:gd name="connsiteY0" fmla="*/ 459350 h 700125"/>
                    <a:gd name="connsiteX1" fmla="*/ 127572 w 920479"/>
                    <a:gd name="connsiteY1" fmla="*/ 68891 h 700125"/>
                    <a:gd name="connsiteX2" fmla="*/ 766421 w 920479"/>
                    <a:gd name="connsiteY2" fmla="*/ 62467 h 700125"/>
                    <a:gd name="connsiteX3" fmla="*/ 887389 w 920479"/>
                    <a:gd name="connsiteY3" fmla="*/ 700126 h 700125"/>
                    <a:gd name="connsiteX0" fmla="*/ 48164 w 929688"/>
                    <a:gd name="connsiteY0" fmla="*/ 459350 h 700126"/>
                    <a:gd name="connsiteX1" fmla="*/ 127572 w 929688"/>
                    <a:gd name="connsiteY1" fmla="*/ 68891 h 700126"/>
                    <a:gd name="connsiteX2" fmla="*/ 766421 w 929688"/>
                    <a:gd name="connsiteY2" fmla="*/ 62467 h 700126"/>
                    <a:gd name="connsiteX3" fmla="*/ 887389 w 929688"/>
                    <a:gd name="connsiteY3" fmla="*/ 700126 h 700126"/>
                    <a:gd name="connsiteX0" fmla="*/ 36579 w 977686"/>
                    <a:gd name="connsiteY0" fmla="*/ 573961 h 706055"/>
                    <a:gd name="connsiteX1" fmla="*/ 175570 w 977686"/>
                    <a:gd name="connsiteY1" fmla="*/ 74820 h 706055"/>
                    <a:gd name="connsiteX2" fmla="*/ 814419 w 977686"/>
                    <a:gd name="connsiteY2" fmla="*/ 68396 h 706055"/>
                    <a:gd name="connsiteX3" fmla="*/ 935387 w 977686"/>
                    <a:gd name="connsiteY3" fmla="*/ 706055 h 706055"/>
                    <a:gd name="connsiteX0" fmla="*/ 127712 w 1068819"/>
                    <a:gd name="connsiteY0" fmla="*/ 588545 h 720639"/>
                    <a:gd name="connsiteX1" fmla="*/ 61474 w 1068819"/>
                    <a:gd name="connsiteY1" fmla="*/ 59764 h 720639"/>
                    <a:gd name="connsiteX2" fmla="*/ 905552 w 1068819"/>
                    <a:gd name="connsiteY2" fmla="*/ 82980 h 720639"/>
                    <a:gd name="connsiteX3" fmla="*/ 1026520 w 1068819"/>
                    <a:gd name="connsiteY3" fmla="*/ 720639 h 720639"/>
                    <a:gd name="connsiteX0" fmla="*/ 142911 w 1182900"/>
                    <a:gd name="connsiteY0" fmla="*/ 588545 h 720639"/>
                    <a:gd name="connsiteX1" fmla="*/ 76673 w 1182900"/>
                    <a:gd name="connsiteY1" fmla="*/ 59764 h 720639"/>
                    <a:gd name="connsiteX2" fmla="*/ 1125981 w 1182900"/>
                    <a:gd name="connsiteY2" fmla="*/ 82980 h 720639"/>
                    <a:gd name="connsiteX3" fmla="*/ 1041719 w 1182900"/>
                    <a:gd name="connsiteY3" fmla="*/ 720639 h 720639"/>
                    <a:gd name="connsiteX0" fmla="*/ 142911 w 1250199"/>
                    <a:gd name="connsiteY0" fmla="*/ 588545 h 740399"/>
                    <a:gd name="connsiteX1" fmla="*/ 76673 w 1250199"/>
                    <a:gd name="connsiteY1" fmla="*/ 59764 h 740399"/>
                    <a:gd name="connsiteX2" fmla="*/ 1125981 w 1250199"/>
                    <a:gd name="connsiteY2" fmla="*/ 82980 h 740399"/>
                    <a:gd name="connsiteX3" fmla="*/ 1193987 w 1250199"/>
                    <a:gd name="connsiteY3" fmla="*/ 740399 h 740399"/>
                    <a:gd name="connsiteX0" fmla="*/ 110470 w 1270721"/>
                    <a:gd name="connsiteY0" fmla="*/ 578010 h 739744"/>
                    <a:gd name="connsiteX1" fmla="*/ 97195 w 1270721"/>
                    <a:gd name="connsiteY1" fmla="*/ 59109 h 739744"/>
                    <a:gd name="connsiteX2" fmla="*/ 1146503 w 1270721"/>
                    <a:gd name="connsiteY2" fmla="*/ 82325 h 739744"/>
                    <a:gd name="connsiteX3" fmla="*/ 1214509 w 1270721"/>
                    <a:gd name="connsiteY3" fmla="*/ 739744 h 739744"/>
                    <a:gd name="connsiteX0" fmla="*/ 126049 w 1259818"/>
                    <a:gd name="connsiteY0" fmla="*/ 546417 h 737791"/>
                    <a:gd name="connsiteX1" fmla="*/ 86292 w 1259818"/>
                    <a:gd name="connsiteY1" fmla="*/ 57156 h 737791"/>
                    <a:gd name="connsiteX2" fmla="*/ 1135600 w 1259818"/>
                    <a:gd name="connsiteY2" fmla="*/ 80372 h 737791"/>
                    <a:gd name="connsiteX3" fmla="*/ 1203606 w 1259818"/>
                    <a:gd name="connsiteY3" fmla="*/ 737791 h 737791"/>
                    <a:gd name="connsiteX0" fmla="*/ 47055 w 1372813"/>
                    <a:gd name="connsiteY0" fmla="*/ 336401 h 725379"/>
                    <a:gd name="connsiteX1" fmla="*/ 199287 w 1372813"/>
                    <a:gd name="connsiteY1" fmla="*/ 44744 h 725379"/>
                    <a:gd name="connsiteX2" fmla="*/ 1248595 w 1372813"/>
                    <a:gd name="connsiteY2" fmla="*/ 67960 h 725379"/>
                    <a:gd name="connsiteX3" fmla="*/ 1316601 w 1372813"/>
                    <a:gd name="connsiteY3" fmla="*/ 725379 h 725379"/>
                    <a:gd name="connsiteX0" fmla="*/ 38230 w 1363988"/>
                    <a:gd name="connsiteY0" fmla="*/ 336401 h 725379"/>
                    <a:gd name="connsiteX1" fmla="*/ 190462 w 1363988"/>
                    <a:gd name="connsiteY1" fmla="*/ 44744 h 725379"/>
                    <a:gd name="connsiteX2" fmla="*/ 1239770 w 1363988"/>
                    <a:gd name="connsiteY2" fmla="*/ 67960 h 725379"/>
                    <a:gd name="connsiteX3" fmla="*/ 1307776 w 1363988"/>
                    <a:gd name="connsiteY3" fmla="*/ 725379 h 725379"/>
                    <a:gd name="connsiteX0" fmla="*/ 34235 w 1379854"/>
                    <a:gd name="connsiteY0" fmla="*/ 294559 h 723058"/>
                    <a:gd name="connsiteX1" fmla="*/ 206328 w 1379854"/>
                    <a:gd name="connsiteY1" fmla="*/ 42423 h 723058"/>
                    <a:gd name="connsiteX2" fmla="*/ 1255636 w 1379854"/>
                    <a:gd name="connsiteY2" fmla="*/ 65639 h 723058"/>
                    <a:gd name="connsiteX3" fmla="*/ 1323642 w 1379854"/>
                    <a:gd name="connsiteY3" fmla="*/ 723058 h 723058"/>
                    <a:gd name="connsiteX0" fmla="*/ 34235 w 1418904"/>
                    <a:gd name="connsiteY0" fmla="*/ 294559 h 693417"/>
                    <a:gd name="connsiteX1" fmla="*/ 206328 w 1418904"/>
                    <a:gd name="connsiteY1" fmla="*/ 42423 h 693417"/>
                    <a:gd name="connsiteX2" fmla="*/ 1255636 w 1418904"/>
                    <a:gd name="connsiteY2" fmla="*/ 65639 h 693417"/>
                    <a:gd name="connsiteX3" fmla="*/ 1376605 w 1418904"/>
                    <a:gd name="connsiteY3" fmla="*/ 693417 h 693417"/>
                    <a:gd name="connsiteX0" fmla="*/ 34235 w 1381897"/>
                    <a:gd name="connsiteY0" fmla="*/ 294559 h 693417"/>
                    <a:gd name="connsiteX1" fmla="*/ 206328 w 1381897"/>
                    <a:gd name="connsiteY1" fmla="*/ 42423 h 693417"/>
                    <a:gd name="connsiteX2" fmla="*/ 1255636 w 1381897"/>
                    <a:gd name="connsiteY2" fmla="*/ 65639 h 693417"/>
                    <a:gd name="connsiteX3" fmla="*/ 1376605 w 1381897"/>
                    <a:gd name="connsiteY3" fmla="*/ 693417 h 693417"/>
                    <a:gd name="connsiteX0" fmla="*/ 37543 w 1424839"/>
                    <a:gd name="connsiteY0" fmla="*/ 294559 h 693417"/>
                    <a:gd name="connsiteX1" fmla="*/ 209636 w 1424839"/>
                    <a:gd name="connsiteY1" fmla="*/ 42423 h 693417"/>
                    <a:gd name="connsiteX2" fmla="*/ 1358248 w 1424839"/>
                    <a:gd name="connsiteY2" fmla="*/ 65639 h 693417"/>
                    <a:gd name="connsiteX3" fmla="*/ 1379913 w 1424839"/>
                    <a:gd name="connsiteY3" fmla="*/ 693417 h 693417"/>
                    <a:gd name="connsiteX0" fmla="*/ 37543 w 1521495"/>
                    <a:gd name="connsiteY0" fmla="*/ 294559 h 584734"/>
                    <a:gd name="connsiteX1" fmla="*/ 209636 w 1521495"/>
                    <a:gd name="connsiteY1" fmla="*/ 42423 h 584734"/>
                    <a:gd name="connsiteX2" fmla="*/ 1358248 w 1521495"/>
                    <a:gd name="connsiteY2" fmla="*/ 65639 h 584734"/>
                    <a:gd name="connsiteX3" fmla="*/ 1518940 w 1521495"/>
                    <a:gd name="connsiteY3" fmla="*/ 584734 h 584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1495" h="584734">
                      <a:moveTo>
                        <a:pt x="37543" y="294559"/>
                      </a:moveTo>
                      <a:cubicBezTo>
                        <a:pt x="-37135" y="145616"/>
                        <a:pt x="-10481" y="80576"/>
                        <a:pt x="209636" y="42423"/>
                      </a:cubicBezTo>
                      <a:cubicBezTo>
                        <a:pt x="429753" y="4270"/>
                        <a:pt x="1231612" y="-39567"/>
                        <a:pt x="1358248" y="65639"/>
                      </a:cubicBezTo>
                      <a:cubicBezTo>
                        <a:pt x="1484884" y="170845"/>
                        <a:pt x="1533727" y="224214"/>
                        <a:pt x="1518940" y="584734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3" name="Flussdiagramm: Zusammenführung 22">
                  <a:extLst>
                    <a:ext uri="{FF2B5EF4-FFF2-40B4-BE49-F238E27FC236}">
                      <a16:creationId xmlns:a16="http://schemas.microsoft.com/office/drawing/2014/main" id="{E255349E-9F4F-4A61-BD4D-A00DA8D654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37831" y="2919870"/>
                  <a:ext cx="90000" cy="90000"/>
                </a:xfrm>
                <a:prstGeom prst="flowChartSummingJunction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4" name="Freihandform 49">
                  <a:extLst>
                    <a:ext uri="{FF2B5EF4-FFF2-40B4-BE49-F238E27FC236}">
                      <a16:creationId xmlns:a16="http://schemas.microsoft.com/office/drawing/2014/main" id="{1206D329-B5D8-4F96-9028-DFF9FAB693D3}"/>
                    </a:ext>
                  </a:extLst>
                </p:cNvPr>
                <p:cNvSpPr/>
                <p:nvPr/>
              </p:nvSpPr>
              <p:spPr>
                <a:xfrm flipH="1" flipV="1">
                  <a:off x="5106399" y="2739828"/>
                  <a:ext cx="342140" cy="360620"/>
                </a:xfrm>
                <a:custGeom>
                  <a:avLst/>
                  <a:gdLst>
                    <a:gd name="connsiteX0" fmla="*/ 1520328 w 1520328"/>
                    <a:gd name="connsiteY0" fmla="*/ 0 h 608514"/>
                    <a:gd name="connsiteX1" fmla="*/ 1333041 w 1520328"/>
                    <a:gd name="connsiteY1" fmla="*/ 286439 h 608514"/>
                    <a:gd name="connsiteX2" fmla="*/ 727113 w 1520328"/>
                    <a:gd name="connsiteY2" fmla="*/ 561860 h 608514"/>
                    <a:gd name="connsiteX3" fmla="*/ 0 w 1520328"/>
                    <a:gd name="connsiteY3" fmla="*/ 605928 h 608514"/>
                    <a:gd name="connsiteX0" fmla="*/ 1520328 w 1520328"/>
                    <a:gd name="connsiteY0" fmla="*/ 0 h 606783"/>
                    <a:gd name="connsiteX1" fmla="*/ 1421176 w 1520328"/>
                    <a:gd name="connsiteY1" fmla="*/ 396608 h 606783"/>
                    <a:gd name="connsiteX2" fmla="*/ 727113 w 1520328"/>
                    <a:gd name="connsiteY2" fmla="*/ 561860 h 606783"/>
                    <a:gd name="connsiteX3" fmla="*/ 0 w 1520328"/>
                    <a:gd name="connsiteY3" fmla="*/ 605928 h 606783"/>
                    <a:gd name="connsiteX0" fmla="*/ 1520328 w 1520328"/>
                    <a:gd name="connsiteY0" fmla="*/ 0 h 639882"/>
                    <a:gd name="connsiteX1" fmla="*/ 1421176 w 1520328"/>
                    <a:gd name="connsiteY1" fmla="*/ 396608 h 639882"/>
                    <a:gd name="connsiteX2" fmla="*/ 760164 w 1520328"/>
                    <a:gd name="connsiteY2" fmla="*/ 627961 h 639882"/>
                    <a:gd name="connsiteX3" fmla="*/ 0 w 1520328"/>
                    <a:gd name="connsiteY3" fmla="*/ 605928 h 639882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40426 w 1440426"/>
                    <a:gd name="connsiteY0" fmla="*/ 0 h 628237"/>
                    <a:gd name="connsiteX1" fmla="*/ 1341274 w 1440426"/>
                    <a:gd name="connsiteY1" fmla="*/ 396608 h 628237"/>
                    <a:gd name="connsiteX2" fmla="*/ 680262 w 1440426"/>
                    <a:gd name="connsiteY2" fmla="*/ 627961 h 628237"/>
                    <a:gd name="connsiteX3" fmla="*/ 557 w 1440426"/>
                    <a:gd name="connsiteY3" fmla="*/ 356000 h 628237"/>
                    <a:gd name="connsiteX0" fmla="*/ 1400239 w 1400239"/>
                    <a:gd name="connsiteY0" fmla="*/ 0 h 629200"/>
                    <a:gd name="connsiteX1" fmla="*/ 1301087 w 1400239"/>
                    <a:gd name="connsiteY1" fmla="*/ 396608 h 629200"/>
                    <a:gd name="connsiteX2" fmla="*/ 640075 w 1400239"/>
                    <a:gd name="connsiteY2" fmla="*/ 627961 h 629200"/>
                    <a:gd name="connsiteX3" fmla="*/ 599 w 1400239"/>
                    <a:gd name="connsiteY3" fmla="*/ 300459 h 629200"/>
                    <a:gd name="connsiteX0" fmla="*/ 1421671 w 1421671"/>
                    <a:gd name="connsiteY0" fmla="*/ 0 h 647053"/>
                    <a:gd name="connsiteX1" fmla="*/ 1322519 w 1421671"/>
                    <a:gd name="connsiteY1" fmla="*/ 396608 h 647053"/>
                    <a:gd name="connsiteX2" fmla="*/ 661507 w 1421671"/>
                    <a:gd name="connsiteY2" fmla="*/ 627961 h 647053"/>
                    <a:gd name="connsiteX3" fmla="*/ 22031 w 1421671"/>
                    <a:gd name="connsiteY3" fmla="*/ 300459 h 647053"/>
                    <a:gd name="connsiteX0" fmla="*/ 1322519 w 1322519"/>
                    <a:gd name="connsiteY0" fmla="*/ 96149 h 346594"/>
                    <a:gd name="connsiteX1" fmla="*/ 661507 w 1322519"/>
                    <a:gd name="connsiteY1" fmla="*/ 327502 h 346594"/>
                    <a:gd name="connsiteX2" fmla="*/ 22031 w 1322519"/>
                    <a:gd name="connsiteY2" fmla="*/ 0 h 346594"/>
                    <a:gd name="connsiteX0" fmla="*/ 1575342 w 1575342"/>
                    <a:gd name="connsiteY0" fmla="*/ 262769 h 353865"/>
                    <a:gd name="connsiteX1" fmla="*/ 662898 w 1575342"/>
                    <a:gd name="connsiteY1" fmla="*/ 327502 h 353865"/>
                    <a:gd name="connsiteX2" fmla="*/ 23422 w 1575342"/>
                    <a:gd name="connsiteY2" fmla="*/ 0 h 353865"/>
                    <a:gd name="connsiteX0" fmla="*/ 1216175 w 1216175"/>
                    <a:gd name="connsiteY0" fmla="*/ 388746 h 489075"/>
                    <a:gd name="connsiteX1" fmla="*/ 303731 w 1216175"/>
                    <a:gd name="connsiteY1" fmla="*/ 453479 h 489075"/>
                    <a:gd name="connsiteX2" fmla="*/ 46433 w 1216175"/>
                    <a:gd name="connsiteY2" fmla="*/ 0 h 489075"/>
                    <a:gd name="connsiteX0" fmla="*/ 1487862 w 1487862"/>
                    <a:gd name="connsiteY0" fmla="*/ 388746 h 489075"/>
                    <a:gd name="connsiteX1" fmla="*/ 62496 w 1487862"/>
                    <a:gd name="connsiteY1" fmla="*/ 453479 h 489075"/>
                    <a:gd name="connsiteX2" fmla="*/ 318120 w 1487862"/>
                    <a:gd name="connsiteY2" fmla="*/ 0 h 489075"/>
                    <a:gd name="connsiteX0" fmla="*/ 1530921 w 1530921"/>
                    <a:gd name="connsiteY0" fmla="*/ 388746 h 489075"/>
                    <a:gd name="connsiteX1" fmla="*/ 105555 w 1530921"/>
                    <a:gd name="connsiteY1" fmla="*/ 453479 h 489075"/>
                    <a:gd name="connsiteX2" fmla="*/ 361179 w 1530921"/>
                    <a:gd name="connsiteY2" fmla="*/ 0 h 489075"/>
                    <a:gd name="connsiteX0" fmla="*/ 1544024 w 1544024"/>
                    <a:gd name="connsiteY0" fmla="*/ 388746 h 489075"/>
                    <a:gd name="connsiteX1" fmla="*/ 118658 w 1544024"/>
                    <a:gd name="connsiteY1" fmla="*/ 453479 h 489075"/>
                    <a:gd name="connsiteX2" fmla="*/ 374282 w 1544024"/>
                    <a:gd name="connsiteY2" fmla="*/ 0 h 489075"/>
                    <a:gd name="connsiteX0" fmla="*/ 1144947 w 1144946"/>
                    <a:gd name="connsiteY0" fmla="*/ 334756 h 473197"/>
                    <a:gd name="connsiteX1" fmla="*/ 91702 w 1144946"/>
                    <a:gd name="connsiteY1" fmla="*/ 453479 h 473197"/>
                    <a:gd name="connsiteX2" fmla="*/ 347326 w 1144946"/>
                    <a:gd name="connsiteY2" fmla="*/ 0 h 473197"/>
                    <a:gd name="connsiteX0" fmla="*/ 940134 w 940135"/>
                    <a:gd name="connsiteY0" fmla="*/ 379748 h 485788"/>
                    <a:gd name="connsiteX1" fmla="*/ 77978 w 940135"/>
                    <a:gd name="connsiteY1" fmla="*/ 453479 h 485788"/>
                    <a:gd name="connsiteX2" fmla="*/ 333602 w 940135"/>
                    <a:gd name="connsiteY2" fmla="*/ 0 h 485788"/>
                    <a:gd name="connsiteX0" fmla="*/ 927483 w 927483"/>
                    <a:gd name="connsiteY0" fmla="*/ 379748 h 485788"/>
                    <a:gd name="connsiteX1" fmla="*/ 65327 w 927483"/>
                    <a:gd name="connsiteY1" fmla="*/ 453479 h 485788"/>
                    <a:gd name="connsiteX2" fmla="*/ 89523 w 927483"/>
                    <a:gd name="connsiteY2" fmla="*/ 197964 h 485788"/>
                    <a:gd name="connsiteX3" fmla="*/ 320951 w 927483"/>
                    <a:gd name="connsiteY3" fmla="*/ 0 h 485788"/>
                    <a:gd name="connsiteX0" fmla="*/ 969525 w 969525"/>
                    <a:gd name="connsiteY0" fmla="*/ 379748 h 473142"/>
                    <a:gd name="connsiteX1" fmla="*/ 107369 w 969525"/>
                    <a:gd name="connsiteY1" fmla="*/ 453479 h 473142"/>
                    <a:gd name="connsiteX2" fmla="*/ 41049 w 969525"/>
                    <a:gd name="connsiteY2" fmla="*/ 170969 h 473142"/>
                    <a:gd name="connsiteX3" fmla="*/ 362993 w 969525"/>
                    <a:gd name="connsiteY3" fmla="*/ 0 h 473142"/>
                    <a:gd name="connsiteX0" fmla="*/ 589178 w 589178"/>
                    <a:gd name="connsiteY0" fmla="*/ 388746 h 476559"/>
                    <a:gd name="connsiteX1" fmla="*/ 89086 w 589178"/>
                    <a:gd name="connsiteY1" fmla="*/ 453479 h 476559"/>
                    <a:gd name="connsiteX2" fmla="*/ 22766 w 589178"/>
                    <a:gd name="connsiteY2" fmla="*/ 170969 h 476559"/>
                    <a:gd name="connsiteX3" fmla="*/ 344710 w 589178"/>
                    <a:gd name="connsiteY3" fmla="*/ 0 h 476559"/>
                    <a:gd name="connsiteX0" fmla="*/ 409910 w 409911"/>
                    <a:gd name="connsiteY0" fmla="*/ 427805 h 496011"/>
                    <a:gd name="connsiteX1" fmla="*/ 83280 w 409911"/>
                    <a:gd name="connsiteY1" fmla="*/ 453479 h 496011"/>
                    <a:gd name="connsiteX2" fmla="*/ 16960 w 409911"/>
                    <a:gd name="connsiteY2" fmla="*/ 170969 h 496011"/>
                    <a:gd name="connsiteX3" fmla="*/ 338904 w 409911"/>
                    <a:gd name="connsiteY3" fmla="*/ 0 h 496011"/>
                    <a:gd name="connsiteX0" fmla="*/ 327102 w 327102"/>
                    <a:gd name="connsiteY0" fmla="*/ 427805 h 506800"/>
                    <a:gd name="connsiteX1" fmla="*/ 472 w 327102"/>
                    <a:gd name="connsiteY1" fmla="*/ 453479 h 506800"/>
                    <a:gd name="connsiteX2" fmla="*/ 256096 w 327102"/>
                    <a:gd name="connsiteY2" fmla="*/ 0 h 506800"/>
                    <a:gd name="connsiteX0" fmla="*/ 350730 w 350730"/>
                    <a:gd name="connsiteY0" fmla="*/ 414785 h 492929"/>
                    <a:gd name="connsiteX1" fmla="*/ 24100 w 350730"/>
                    <a:gd name="connsiteY1" fmla="*/ 440459 h 492929"/>
                    <a:gd name="connsiteX2" fmla="*/ 60007 w 350730"/>
                    <a:gd name="connsiteY2" fmla="*/ 0 h 492929"/>
                    <a:gd name="connsiteX0" fmla="*/ 395920 w 395920"/>
                    <a:gd name="connsiteY0" fmla="*/ 414785 h 492929"/>
                    <a:gd name="connsiteX1" fmla="*/ 69290 w 395920"/>
                    <a:gd name="connsiteY1" fmla="*/ 440459 h 492929"/>
                    <a:gd name="connsiteX2" fmla="*/ 105197 w 395920"/>
                    <a:gd name="connsiteY2" fmla="*/ 0 h 492929"/>
                    <a:gd name="connsiteX0" fmla="*/ 415384 w 415384"/>
                    <a:gd name="connsiteY0" fmla="*/ 414785 h 492929"/>
                    <a:gd name="connsiteX1" fmla="*/ 88754 w 415384"/>
                    <a:gd name="connsiteY1" fmla="*/ 440459 h 492929"/>
                    <a:gd name="connsiteX2" fmla="*/ 124661 w 415384"/>
                    <a:gd name="connsiteY2" fmla="*/ 0 h 492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5384" h="492929">
                      <a:moveTo>
                        <a:pt x="415384" y="414785"/>
                      </a:moveTo>
                      <a:cubicBezTo>
                        <a:pt x="288690" y="519445"/>
                        <a:pt x="137208" y="509590"/>
                        <a:pt x="88754" y="440459"/>
                      </a:cubicBezTo>
                      <a:cubicBezTo>
                        <a:pt x="40300" y="371328"/>
                        <a:pt x="-102055" y="159574"/>
                        <a:pt x="124661" y="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  <a:prstDash val="solid"/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5" name="Freihandform 50">
                  <a:extLst>
                    <a:ext uri="{FF2B5EF4-FFF2-40B4-BE49-F238E27FC236}">
                      <a16:creationId xmlns:a16="http://schemas.microsoft.com/office/drawing/2014/main" id="{A7475B7D-1B20-47F1-8BBE-D4CC2BFD2DB5}"/>
                    </a:ext>
                  </a:extLst>
                </p:cNvPr>
                <p:cNvSpPr/>
                <p:nvPr/>
              </p:nvSpPr>
              <p:spPr>
                <a:xfrm flipV="1">
                  <a:off x="5613154" y="2804635"/>
                  <a:ext cx="485249" cy="247276"/>
                </a:xfrm>
                <a:custGeom>
                  <a:avLst/>
                  <a:gdLst>
                    <a:gd name="connsiteX0" fmla="*/ 1520328 w 1520328"/>
                    <a:gd name="connsiteY0" fmla="*/ 0 h 608514"/>
                    <a:gd name="connsiteX1" fmla="*/ 1333041 w 1520328"/>
                    <a:gd name="connsiteY1" fmla="*/ 286439 h 608514"/>
                    <a:gd name="connsiteX2" fmla="*/ 727113 w 1520328"/>
                    <a:gd name="connsiteY2" fmla="*/ 561860 h 608514"/>
                    <a:gd name="connsiteX3" fmla="*/ 0 w 1520328"/>
                    <a:gd name="connsiteY3" fmla="*/ 605928 h 608514"/>
                    <a:gd name="connsiteX0" fmla="*/ 1520328 w 1520328"/>
                    <a:gd name="connsiteY0" fmla="*/ 0 h 606783"/>
                    <a:gd name="connsiteX1" fmla="*/ 1421176 w 1520328"/>
                    <a:gd name="connsiteY1" fmla="*/ 396608 h 606783"/>
                    <a:gd name="connsiteX2" fmla="*/ 727113 w 1520328"/>
                    <a:gd name="connsiteY2" fmla="*/ 561860 h 606783"/>
                    <a:gd name="connsiteX3" fmla="*/ 0 w 1520328"/>
                    <a:gd name="connsiteY3" fmla="*/ 605928 h 606783"/>
                    <a:gd name="connsiteX0" fmla="*/ 1520328 w 1520328"/>
                    <a:gd name="connsiteY0" fmla="*/ 0 h 639882"/>
                    <a:gd name="connsiteX1" fmla="*/ 1421176 w 1520328"/>
                    <a:gd name="connsiteY1" fmla="*/ 396608 h 639882"/>
                    <a:gd name="connsiteX2" fmla="*/ 760164 w 1520328"/>
                    <a:gd name="connsiteY2" fmla="*/ 627961 h 639882"/>
                    <a:gd name="connsiteX3" fmla="*/ 0 w 1520328"/>
                    <a:gd name="connsiteY3" fmla="*/ 605928 h 639882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40426 w 1440426"/>
                    <a:gd name="connsiteY0" fmla="*/ 0 h 628237"/>
                    <a:gd name="connsiteX1" fmla="*/ 1341274 w 1440426"/>
                    <a:gd name="connsiteY1" fmla="*/ 396608 h 628237"/>
                    <a:gd name="connsiteX2" fmla="*/ 680262 w 1440426"/>
                    <a:gd name="connsiteY2" fmla="*/ 627961 h 628237"/>
                    <a:gd name="connsiteX3" fmla="*/ 557 w 1440426"/>
                    <a:gd name="connsiteY3" fmla="*/ 356000 h 628237"/>
                    <a:gd name="connsiteX0" fmla="*/ 1400239 w 1400239"/>
                    <a:gd name="connsiteY0" fmla="*/ 0 h 629200"/>
                    <a:gd name="connsiteX1" fmla="*/ 1301087 w 1400239"/>
                    <a:gd name="connsiteY1" fmla="*/ 396608 h 629200"/>
                    <a:gd name="connsiteX2" fmla="*/ 640075 w 1400239"/>
                    <a:gd name="connsiteY2" fmla="*/ 627961 h 629200"/>
                    <a:gd name="connsiteX3" fmla="*/ 599 w 1400239"/>
                    <a:gd name="connsiteY3" fmla="*/ 300459 h 629200"/>
                    <a:gd name="connsiteX0" fmla="*/ 1421671 w 1421671"/>
                    <a:gd name="connsiteY0" fmla="*/ 0 h 647053"/>
                    <a:gd name="connsiteX1" fmla="*/ 1322519 w 1421671"/>
                    <a:gd name="connsiteY1" fmla="*/ 396608 h 647053"/>
                    <a:gd name="connsiteX2" fmla="*/ 661507 w 1421671"/>
                    <a:gd name="connsiteY2" fmla="*/ 627961 h 647053"/>
                    <a:gd name="connsiteX3" fmla="*/ 22031 w 1421671"/>
                    <a:gd name="connsiteY3" fmla="*/ 300459 h 647053"/>
                    <a:gd name="connsiteX0" fmla="*/ 1322519 w 1322519"/>
                    <a:gd name="connsiteY0" fmla="*/ 96149 h 346594"/>
                    <a:gd name="connsiteX1" fmla="*/ 661507 w 1322519"/>
                    <a:gd name="connsiteY1" fmla="*/ 327502 h 346594"/>
                    <a:gd name="connsiteX2" fmla="*/ 22031 w 1322519"/>
                    <a:gd name="connsiteY2" fmla="*/ 0 h 346594"/>
                    <a:gd name="connsiteX0" fmla="*/ 1575342 w 1575342"/>
                    <a:gd name="connsiteY0" fmla="*/ 262769 h 353865"/>
                    <a:gd name="connsiteX1" fmla="*/ 662898 w 1575342"/>
                    <a:gd name="connsiteY1" fmla="*/ 327502 h 353865"/>
                    <a:gd name="connsiteX2" fmla="*/ 23422 w 1575342"/>
                    <a:gd name="connsiteY2" fmla="*/ 0 h 353865"/>
                    <a:gd name="connsiteX0" fmla="*/ 1216175 w 1216175"/>
                    <a:gd name="connsiteY0" fmla="*/ 388746 h 489075"/>
                    <a:gd name="connsiteX1" fmla="*/ 303731 w 1216175"/>
                    <a:gd name="connsiteY1" fmla="*/ 453479 h 489075"/>
                    <a:gd name="connsiteX2" fmla="*/ 46433 w 1216175"/>
                    <a:gd name="connsiteY2" fmla="*/ 0 h 489075"/>
                    <a:gd name="connsiteX0" fmla="*/ 1487862 w 1487862"/>
                    <a:gd name="connsiteY0" fmla="*/ 388746 h 489075"/>
                    <a:gd name="connsiteX1" fmla="*/ 62496 w 1487862"/>
                    <a:gd name="connsiteY1" fmla="*/ 453479 h 489075"/>
                    <a:gd name="connsiteX2" fmla="*/ 318120 w 1487862"/>
                    <a:gd name="connsiteY2" fmla="*/ 0 h 489075"/>
                    <a:gd name="connsiteX0" fmla="*/ 1530921 w 1530921"/>
                    <a:gd name="connsiteY0" fmla="*/ 388746 h 489075"/>
                    <a:gd name="connsiteX1" fmla="*/ 105555 w 1530921"/>
                    <a:gd name="connsiteY1" fmla="*/ 453479 h 489075"/>
                    <a:gd name="connsiteX2" fmla="*/ 361179 w 1530921"/>
                    <a:gd name="connsiteY2" fmla="*/ 0 h 489075"/>
                    <a:gd name="connsiteX0" fmla="*/ 1544024 w 1544024"/>
                    <a:gd name="connsiteY0" fmla="*/ 388746 h 489075"/>
                    <a:gd name="connsiteX1" fmla="*/ 118658 w 1544024"/>
                    <a:gd name="connsiteY1" fmla="*/ 453479 h 489075"/>
                    <a:gd name="connsiteX2" fmla="*/ 374282 w 1544024"/>
                    <a:gd name="connsiteY2" fmla="*/ 0 h 489075"/>
                    <a:gd name="connsiteX0" fmla="*/ 1144947 w 1144946"/>
                    <a:gd name="connsiteY0" fmla="*/ 334756 h 473197"/>
                    <a:gd name="connsiteX1" fmla="*/ 91702 w 1144946"/>
                    <a:gd name="connsiteY1" fmla="*/ 453479 h 473197"/>
                    <a:gd name="connsiteX2" fmla="*/ 347326 w 1144946"/>
                    <a:gd name="connsiteY2" fmla="*/ 0 h 473197"/>
                    <a:gd name="connsiteX0" fmla="*/ 940134 w 940135"/>
                    <a:gd name="connsiteY0" fmla="*/ 379748 h 485788"/>
                    <a:gd name="connsiteX1" fmla="*/ 77978 w 940135"/>
                    <a:gd name="connsiteY1" fmla="*/ 453479 h 485788"/>
                    <a:gd name="connsiteX2" fmla="*/ 333602 w 940135"/>
                    <a:gd name="connsiteY2" fmla="*/ 0 h 485788"/>
                    <a:gd name="connsiteX0" fmla="*/ 927483 w 927483"/>
                    <a:gd name="connsiteY0" fmla="*/ 379748 h 485788"/>
                    <a:gd name="connsiteX1" fmla="*/ 65327 w 927483"/>
                    <a:gd name="connsiteY1" fmla="*/ 453479 h 485788"/>
                    <a:gd name="connsiteX2" fmla="*/ 89523 w 927483"/>
                    <a:gd name="connsiteY2" fmla="*/ 197964 h 485788"/>
                    <a:gd name="connsiteX3" fmla="*/ 320951 w 927483"/>
                    <a:gd name="connsiteY3" fmla="*/ 0 h 485788"/>
                    <a:gd name="connsiteX0" fmla="*/ 969525 w 969525"/>
                    <a:gd name="connsiteY0" fmla="*/ 379748 h 473142"/>
                    <a:gd name="connsiteX1" fmla="*/ 107369 w 969525"/>
                    <a:gd name="connsiteY1" fmla="*/ 453479 h 473142"/>
                    <a:gd name="connsiteX2" fmla="*/ 41049 w 969525"/>
                    <a:gd name="connsiteY2" fmla="*/ 170969 h 473142"/>
                    <a:gd name="connsiteX3" fmla="*/ 362993 w 969525"/>
                    <a:gd name="connsiteY3" fmla="*/ 0 h 473142"/>
                    <a:gd name="connsiteX0" fmla="*/ 589178 w 589178"/>
                    <a:gd name="connsiteY0" fmla="*/ 388746 h 476559"/>
                    <a:gd name="connsiteX1" fmla="*/ 89086 w 589178"/>
                    <a:gd name="connsiteY1" fmla="*/ 453479 h 476559"/>
                    <a:gd name="connsiteX2" fmla="*/ 22766 w 589178"/>
                    <a:gd name="connsiteY2" fmla="*/ 170969 h 476559"/>
                    <a:gd name="connsiteX3" fmla="*/ 344710 w 589178"/>
                    <a:gd name="connsiteY3" fmla="*/ 0 h 476559"/>
                    <a:gd name="connsiteX0" fmla="*/ 409910 w 409911"/>
                    <a:gd name="connsiteY0" fmla="*/ 427805 h 496011"/>
                    <a:gd name="connsiteX1" fmla="*/ 83280 w 409911"/>
                    <a:gd name="connsiteY1" fmla="*/ 453479 h 496011"/>
                    <a:gd name="connsiteX2" fmla="*/ 16960 w 409911"/>
                    <a:gd name="connsiteY2" fmla="*/ 170969 h 496011"/>
                    <a:gd name="connsiteX3" fmla="*/ 338904 w 409911"/>
                    <a:gd name="connsiteY3" fmla="*/ 0 h 496011"/>
                    <a:gd name="connsiteX0" fmla="*/ 327102 w 327102"/>
                    <a:gd name="connsiteY0" fmla="*/ 427805 h 506800"/>
                    <a:gd name="connsiteX1" fmla="*/ 472 w 327102"/>
                    <a:gd name="connsiteY1" fmla="*/ 453479 h 506800"/>
                    <a:gd name="connsiteX2" fmla="*/ 256096 w 327102"/>
                    <a:gd name="connsiteY2" fmla="*/ 0 h 506800"/>
                    <a:gd name="connsiteX0" fmla="*/ 350730 w 350730"/>
                    <a:gd name="connsiteY0" fmla="*/ 414785 h 492929"/>
                    <a:gd name="connsiteX1" fmla="*/ 24100 w 350730"/>
                    <a:gd name="connsiteY1" fmla="*/ 440459 h 492929"/>
                    <a:gd name="connsiteX2" fmla="*/ 60007 w 350730"/>
                    <a:gd name="connsiteY2" fmla="*/ 0 h 492929"/>
                    <a:gd name="connsiteX0" fmla="*/ 395920 w 395920"/>
                    <a:gd name="connsiteY0" fmla="*/ 414785 h 492929"/>
                    <a:gd name="connsiteX1" fmla="*/ 69290 w 395920"/>
                    <a:gd name="connsiteY1" fmla="*/ 440459 h 492929"/>
                    <a:gd name="connsiteX2" fmla="*/ 105197 w 395920"/>
                    <a:gd name="connsiteY2" fmla="*/ 0 h 492929"/>
                    <a:gd name="connsiteX0" fmla="*/ 415384 w 415384"/>
                    <a:gd name="connsiteY0" fmla="*/ 414785 h 492929"/>
                    <a:gd name="connsiteX1" fmla="*/ 88754 w 415384"/>
                    <a:gd name="connsiteY1" fmla="*/ 440459 h 492929"/>
                    <a:gd name="connsiteX2" fmla="*/ 124661 w 415384"/>
                    <a:gd name="connsiteY2" fmla="*/ 0 h 492929"/>
                    <a:gd name="connsiteX0" fmla="*/ 261475 w 261475"/>
                    <a:gd name="connsiteY0" fmla="*/ 479883 h 534492"/>
                    <a:gd name="connsiteX1" fmla="*/ 81606 w 261475"/>
                    <a:gd name="connsiteY1" fmla="*/ 440459 h 534492"/>
                    <a:gd name="connsiteX2" fmla="*/ 117513 w 261475"/>
                    <a:gd name="connsiteY2" fmla="*/ 0 h 534492"/>
                    <a:gd name="connsiteX0" fmla="*/ 320918 w 320918"/>
                    <a:gd name="connsiteY0" fmla="*/ 479883 h 510119"/>
                    <a:gd name="connsiteX1" fmla="*/ 20972 w 320918"/>
                    <a:gd name="connsiteY1" fmla="*/ 310263 h 510119"/>
                    <a:gd name="connsiteX2" fmla="*/ 176956 w 320918"/>
                    <a:gd name="connsiteY2" fmla="*/ 0 h 510119"/>
                    <a:gd name="connsiteX0" fmla="*/ 177737 w 177737"/>
                    <a:gd name="connsiteY0" fmla="*/ 466864 h 498334"/>
                    <a:gd name="connsiteX1" fmla="*/ 11210 w 177737"/>
                    <a:gd name="connsiteY1" fmla="*/ 310263 h 498334"/>
                    <a:gd name="connsiteX2" fmla="*/ 167194 w 177737"/>
                    <a:gd name="connsiteY2" fmla="*/ 0 h 498334"/>
                    <a:gd name="connsiteX0" fmla="*/ 177737 w 177737"/>
                    <a:gd name="connsiteY0" fmla="*/ 466864 h 466864"/>
                    <a:gd name="connsiteX1" fmla="*/ 11210 w 177737"/>
                    <a:gd name="connsiteY1" fmla="*/ 310263 h 466864"/>
                    <a:gd name="connsiteX2" fmla="*/ 167194 w 177737"/>
                    <a:gd name="connsiteY2" fmla="*/ 0 h 466864"/>
                    <a:gd name="connsiteX0" fmla="*/ 271828 w 271828"/>
                    <a:gd name="connsiteY0" fmla="*/ 278080 h 278080"/>
                    <a:gd name="connsiteX1" fmla="*/ 105301 w 271828"/>
                    <a:gd name="connsiteY1" fmla="*/ 121479 h 278080"/>
                    <a:gd name="connsiteX2" fmla="*/ 107852 w 271828"/>
                    <a:gd name="connsiteY2" fmla="*/ 0 h 278080"/>
                    <a:gd name="connsiteX0" fmla="*/ 282433 w 282433"/>
                    <a:gd name="connsiteY0" fmla="*/ 278080 h 278080"/>
                    <a:gd name="connsiteX1" fmla="*/ 82551 w 282433"/>
                    <a:gd name="connsiteY1" fmla="*/ 219126 h 278080"/>
                    <a:gd name="connsiteX2" fmla="*/ 118457 w 282433"/>
                    <a:gd name="connsiteY2" fmla="*/ 0 h 278080"/>
                    <a:gd name="connsiteX0" fmla="*/ 271722 w 271722"/>
                    <a:gd name="connsiteY0" fmla="*/ 278080 h 287076"/>
                    <a:gd name="connsiteX1" fmla="*/ 71840 w 271722"/>
                    <a:gd name="connsiteY1" fmla="*/ 219126 h 287076"/>
                    <a:gd name="connsiteX2" fmla="*/ 107746 w 271722"/>
                    <a:gd name="connsiteY2" fmla="*/ 0 h 287076"/>
                    <a:gd name="connsiteX0" fmla="*/ 273411 w 273411"/>
                    <a:gd name="connsiteY0" fmla="*/ 278080 h 278080"/>
                    <a:gd name="connsiteX1" fmla="*/ 73529 w 273411"/>
                    <a:gd name="connsiteY1" fmla="*/ 219126 h 278080"/>
                    <a:gd name="connsiteX2" fmla="*/ 109435 w 273411"/>
                    <a:gd name="connsiteY2" fmla="*/ 0 h 278080"/>
                    <a:gd name="connsiteX0" fmla="*/ 215383 w 215383"/>
                    <a:gd name="connsiteY0" fmla="*/ 278080 h 278080"/>
                    <a:gd name="connsiteX1" fmla="*/ 15501 w 215383"/>
                    <a:gd name="connsiteY1" fmla="*/ 219126 h 278080"/>
                    <a:gd name="connsiteX2" fmla="*/ 51407 w 215383"/>
                    <a:gd name="connsiteY2" fmla="*/ 0 h 278080"/>
                    <a:gd name="connsiteX0" fmla="*/ 215383 w 215383"/>
                    <a:gd name="connsiteY0" fmla="*/ 278080 h 278080"/>
                    <a:gd name="connsiteX1" fmla="*/ 15501 w 215383"/>
                    <a:gd name="connsiteY1" fmla="*/ 219126 h 278080"/>
                    <a:gd name="connsiteX2" fmla="*/ 51407 w 215383"/>
                    <a:gd name="connsiteY2" fmla="*/ 0 h 278080"/>
                    <a:gd name="connsiteX0" fmla="*/ 201652 w 201652"/>
                    <a:gd name="connsiteY0" fmla="*/ 278080 h 278080"/>
                    <a:gd name="connsiteX1" fmla="*/ 48466 w 201652"/>
                    <a:gd name="connsiteY1" fmla="*/ 180067 h 278080"/>
                    <a:gd name="connsiteX2" fmla="*/ 37676 w 201652"/>
                    <a:gd name="connsiteY2" fmla="*/ 0 h 278080"/>
                    <a:gd name="connsiteX0" fmla="*/ 164618 w 164618"/>
                    <a:gd name="connsiteY0" fmla="*/ 291100 h 291100"/>
                    <a:gd name="connsiteX1" fmla="*/ 11432 w 164618"/>
                    <a:gd name="connsiteY1" fmla="*/ 193087 h 291100"/>
                    <a:gd name="connsiteX2" fmla="*/ 74022 w 164618"/>
                    <a:gd name="connsiteY2" fmla="*/ 0 h 291100"/>
                    <a:gd name="connsiteX0" fmla="*/ 221900 w 221899"/>
                    <a:gd name="connsiteY0" fmla="*/ 265061 h 265061"/>
                    <a:gd name="connsiteX1" fmla="*/ 15346 w 221899"/>
                    <a:gd name="connsiteY1" fmla="*/ 193087 h 265061"/>
                    <a:gd name="connsiteX2" fmla="*/ 77936 w 221899"/>
                    <a:gd name="connsiteY2" fmla="*/ 0 h 265061"/>
                    <a:gd name="connsiteX0" fmla="*/ 242611 w 242611"/>
                    <a:gd name="connsiteY0" fmla="*/ 332931 h 332931"/>
                    <a:gd name="connsiteX1" fmla="*/ 36057 w 242611"/>
                    <a:gd name="connsiteY1" fmla="*/ 260957 h 332931"/>
                    <a:gd name="connsiteX2" fmla="*/ 53655 w 242611"/>
                    <a:gd name="connsiteY2" fmla="*/ 0 h 332931"/>
                    <a:gd name="connsiteX0" fmla="*/ 220329 w 220329"/>
                    <a:gd name="connsiteY0" fmla="*/ 332931 h 332931"/>
                    <a:gd name="connsiteX1" fmla="*/ 13775 w 220329"/>
                    <a:gd name="connsiteY1" fmla="*/ 260957 h 332931"/>
                    <a:gd name="connsiteX2" fmla="*/ 31373 w 220329"/>
                    <a:gd name="connsiteY2" fmla="*/ 0 h 332931"/>
                    <a:gd name="connsiteX0" fmla="*/ 239576 w 239576"/>
                    <a:gd name="connsiteY0" fmla="*/ 319357 h 319357"/>
                    <a:gd name="connsiteX1" fmla="*/ 33022 w 239576"/>
                    <a:gd name="connsiteY1" fmla="*/ 247383 h 319357"/>
                    <a:gd name="connsiteX2" fmla="*/ 15626 w 239576"/>
                    <a:gd name="connsiteY2" fmla="*/ 0 h 319357"/>
                    <a:gd name="connsiteX0" fmla="*/ 223950 w 223950"/>
                    <a:gd name="connsiteY0" fmla="*/ 319357 h 319357"/>
                    <a:gd name="connsiteX1" fmla="*/ 17396 w 223950"/>
                    <a:gd name="connsiteY1" fmla="*/ 247383 h 319357"/>
                    <a:gd name="connsiteX2" fmla="*/ 0 w 223950"/>
                    <a:gd name="connsiteY2" fmla="*/ 0 h 319357"/>
                    <a:gd name="connsiteX0" fmla="*/ 223950 w 223950"/>
                    <a:gd name="connsiteY0" fmla="*/ 319357 h 319357"/>
                    <a:gd name="connsiteX1" fmla="*/ 17396 w 223950"/>
                    <a:gd name="connsiteY1" fmla="*/ 247383 h 319357"/>
                    <a:gd name="connsiteX2" fmla="*/ 0 w 223950"/>
                    <a:gd name="connsiteY2" fmla="*/ 0 h 319357"/>
                    <a:gd name="connsiteX0" fmla="*/ 223950 w 223950"/>
                    <a:gd name="connsiteY0" fmla="*/ 319357 h 319357"/>
                    <a:gd name="connsiteX1" fmla="*/ 17396 w 223950"/>
                    <a:gd name="connsiteY1" fmla="*/ 247383 h 319357"/>
                    <a:gd name="connsiteX2" fmla="*/ 0 w 223950"/>
                    <a:gd name="connsiteY2" fmla="*/ 0 h 319357"/>
                    <a:gd name="connsiteX0" fmla="*/ 230479 w 230479"/>
                    <a:gd name="connsiteY0" fmla="*/ 319357 h 319357"/>
                    <a:gd name="connsiteX1" fmla="*/ 8928 w 230479"/>
                    <a:gd name="connsiteY1" fmla="*/ 220236 h 319357"/>
                    <a:gd name="connsiteX2" fmla="*/ 6529 w 230479"/>
                    <a:gd name="connsiteY2" fmla="*/ 0 h 319357"/>
                    <a:gd name="connsiteX0" fmla="*/ 223950 w 223950"/>
                    <a:gd name="connsiteY0" fmla="*/ 319357 h 334617"/>
                    <a:gd name="connsiteX1" fmla="*/ 42392 w 223950"/>
                    <a:gd name="connsiteY1" fmla="*/ 315255 h 334617"/>
                    <a:gd name="connsiteX2" fmla="*/ 0 w 223950"/>
                    <a:gd name="connsiteY2" fmla="*/ 0 h 334617"/>
                    <a:gd name="connsiteX0" fmla="*/ 225499 w 225499"/>
                    <a:gd name="connsiteY0" fmla="*/ 319357 h 334618"/>
                    <a:gd name="connsiteX1" fmla="*/ 43941 w 225499"/>
                    <a:gd name="connsiteY1" fmla="*/ 315255 h 334618"/>
                    <a:gd name="connsiteX2" fmla="*/ 1549 w 225499"/>
                    <a:gd name="connsiteY2" fmla="*/ 0 h 334618"/>
                    <a:gd name="connsiteX0" fmla="*/ 230801 w 230801"/>
                    <a:gd name="connsiteY0" fmla="*/ 319357 h 334618"/>
                    <a:gd name="connsiteX1" fmla="*/ 49243 w 230801"/>
                    <a:gd name="connsiteY1" fmla="*/ 315255 h 334618"/>
                    <a:gd name="connsiteX2" fmla="*/ 6851 w 230801"/>
                    <a:gd name="connsiteY2" fmla="*/ 0 h 334618"/>
                    <a:gd name="connsiteX0" fmla="*/ 230801 w 230801"/>
                    <a:gd name="connsiteY0" fmla="*/ 319357 h 334618"/>
                    <a:gd name="connsiteX1" fmla="*/ 49243 w 230801"/>
                    <a:gd name="connsiteY1" fmla="*/ 315255 h 334618"/>
                    <a:gd name="connsiteX2" fmla="*/ 6851 w 230801"/>
                    <a:gd name="connsiteY2" fmla="*/ 0 h 334618"/>
                    <a:gd name="connsiteX0" fmla="*/ 230801 w 230801"/>
                    <a:gd name="connsiteY0" fmla="*/ 319357 h 334618"/>
                    <a:gd name="connsiteX1" fmla="*/ 49243 w 230801"/>
                    <a:gd name="connsiteY1" fmla="*/ 315255 h 334618"/>
                    <a:gd name="connsiteX2" fmla="*/ 6851 w 230801"/>
                    <a:gd name="connsiteY2" fmla="*/ 0 h 334618"/>
                    <a:gd name="connsiteX0" fmla="*/ 230801 w 230801"/>
                    <a:gd name="connsiteY0" fmla="*/ 319357 h 319356"/>
                    <a:gd name="connsiteX1" fmla="*/ 49243 w 230801"/>
                    <a:gd name="connsiteY1" fmla="*/ 260959 h 319356"/>
                    <a:gd name="connsiteX2" fmla="*/ 6851 w 230801"/>
                    <a:gd name="connsiteY2" fmla="*/ 0 h 319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0801" h="319356">
                      <a:moveTo>
                        <a:pt x="230801" y="319357"/>
                      </a:moveTo>
                      <a:cubicBezTo>
                        <a:pt x="124119" y="313349"/>
                        <a:pt x="73237" y="305136"/>
                        <a:pt x="49243" y="260959"/>
                      </a:cubicBezTo>
                      <a:cubicBezTo>
                        <a:pt x="25249" y="216782"/>
                        <a:pt x="-16459" y="291022"/>
                        <a:pt x="6851" y="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  <a:prstDash val="solid"/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B0E0A266-FF2C-415B-82E0-8E5784D26EAC}"/>
                  </a:ext>
                </a:extLst>
              </p:cNvPr>
              <p:cNvGrpSpPr/>
              <p:nvPr/>
            </p:nvGrpSpPr>
            <p:grpSpPr>
              <a:xfrm>
                <a:off x="6397851" y="1674769"/>
                <a:ext cx="2368692" cy="1389342"/>
                <a:chOff x="6397851" y="1674769"/>
                <a:chExt cx="2368692" cy="1389342"/>
              </a:xfrm>
            </p:grpSpPr>
            <p:sp>
              <p:nvSpPr>
                <p:cNvPr id="13" name="Freihandform 39">
                  <a:extLst>
                    <a:ext uri="{FF2B5EF4-FFF2-40B4-BE49-F238E27FC236}">
                      <a16:creationId xmlns:a16="http://schemas.microsoft.com/office/drawing/2014/main" id="{F32A8E63-7C42-4DAD-9C6D-6992F1DB4044}"/>
                    </a:ext>
                  </a:extLst>
                </p:cNvPr>
                <p:cNvSpPr/>
                <p:nvPr/>
              </p:nvSpPr>
              <p:spPr>
                <a:xfrm flipH="1">
                  <a:off x="6397851" y="2589549"/>
                  <a:ext cx="481211" cy="474562"/>
                </a:xfrm>
                <a:custGeom>
                  <a:avLst/>
                  <a:gdLst>
                    <a:gd name="connsiteX0" fmla="*/ 1520328 w 1520328"/>
                    <a:gd name="connsiteY0" fmla="*/ 0 h 608514"/>
                    <a:gd name="connsiteX1" fmla="*/ 1333041 w 1520328"/>
                    <a:gd name="connsiteY1" fmla="*/ 286439 h 608514"/>
                    <a:gd name="connsiteX2" fmla="*/ 727113 w 1520328"/>
                    <a:gd name="connsiteY2" fmla="*/ 561860 h 608514"/>
                    <a:gd name="connsiteX3" fmla="*/ 0 w 1520328"/>
                    <a:gd name="connsiteY3" fmla="*/ 605928 h 608514"/>
                    <a:gd name="connsiteX0" fmla="*/ 1520328 w 1520328"/>
                    <a:gd name="connsiteY0" fmla="*/ 0 h 606783"/>
                    <a:gd name="connsiteX1" fmla="*/ 1421176 w 1520328"/>
                    <a:gd name="connsiteY1" fmla="*/ 396608 h 606783"/>
                    <a:gd name="connsiteX2" fmla="*/ 727113 w 1520328"/>
                    <a:gd name="connsiteY2" fmla="*/ 561860 h 606783"/>
                    <a:gd name="connsiteX3" fmla="*/ 0 w 1520328"/>
                    <a:gd name="connsiteY3" fmla="*/ 605928 h 606783"/>
                    <a:gd name="connsiteX0" fmla="*/ 1520328 w 1520328"/>
                    <a:gd name="connsiteY0" fmla="*/ 0 h 639882"/>
                    <a:gd name="connsiteX1" fmla="*/ 1421176 w 1520328"/>
                    <a:gd name="connsiteY1" fmla="*/ 396608 h 639882"/>
                    <a:gd name="connsiteX2" fmla="*/ 760164 w 1520328"/>
                    <a:gd name="connsiteY2" fmla="*/ 627961 h 639882"/>
                    <a:gd name="connsiteX3" fmla="*/ 0 w 1520328"/>
                    <a:gd name="connsiteY3" fmla="*/ 605928 h 639882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40426 w 1440426"/>
                    <a:gd name="connsiteY0" fmla="*/ 0 h 628237"/>
                    <a:gd name="connsiteX1" fmla="*/ 1341274 w 1440426"/>
                    <a:gd name="connsiteY1" fmla="*/ 396608 h 628237"/>
                    <a:gd name="connsiteX2" fmla="*/ 680262 w 1440426"/>
                    <a:gd name="connsiteY2" fmla="*/ 627961 h 628237"/>
                    <a:gd name="connsiteX3" fmla="*/ 557 w 1440426"/>
                    <a:gd name="connsiteY3" fmla="*/ 356000 h 628237"/>
                    <a:gd name="connsiteX0" fmla="*/ 1400239 w 1400239"/>
                    <a:gd name="connsiteY0" fmla="*/ 0 h 629200"/>
                    <a:gd name="connsiteX1" fmla="*/ 1301087 w 1400239"/>
                    <a:gd name="connsiteY1" fmla="*/ 396608 h 629200"/>
                    <a:gd name="connsiteX2" fmla="*/ 640075 w 1400239"/>
                    <a:gd name="connsiteY2" fmla="*/ 627961 h 629200"/>
                    <a:gd name="connsiteX3" fmla="*/ 599 w 1400239"/>
                    <a:gd name="connsiteY3" fmla="*/ 300459 h 629200"/>
                    <a:gd name="connsiteX0" fmla="*/ 1421671 w 1421671"/>
                    <a:gd name="connsiteY0" fmla="*/ 0 h 647053"/>
                    <a:gd name="connsiteX1" fmla="*/ 1322519 w 1421671"/>
                    <a:gd name="connsiteY1" fmla="*/ 396608 h 647053"/>
                    <a:gd name="connsiteX2" fmla="*/ 661507 w 1421671"/>
                    <a:gd name="connsiteY2" fmla="*/ 627961 h 647053"/>
                    <a:gd name="connsiteX3" fmla="*/ 22031 w 1421671"/>
                    <a:gd name="connsiteY3" fmla="*/ 300459 h 647053"/>
                    <a:gd name="connsiteX0" fmla="*/ 1322519 w 1322519"/>
                    <a:gd name="connsiteY0" fmla="*/ 96149 h 346594"/>
                    <a:gd name="connsiteX1" fmla="*/ 661507 w 1322519"/>
                    <a:gd name="connsiteY1" fmla="*/ 327502 h 346594"/>
                    <a:gd name="connsiteX2" fmla="*/ 22031 w 1322519"/>
                    <a:gd name="connsiteY2" fmla="*/ 0 h 346594"/>
                    <a:gd name="connsiteX0" fmla="*/ 1575342 w 1575342"/>
                    <a:gd name="connsiteY0" fmla="*/ 262769 h 353865"/>
                    <a:gd name="connsiteX1" fmla="*/ 662898 w 1575342"/>
                    <a:gd name="connsiteY1" fmla="*/ 327502 h 353865"/>
                    <a:gd name="connsiteX2" fmla="*/ 23422 w 1575342"/>
                    <a:gd name="connsiteY2" fmla="*/ 0 h 353865"/>
                    <a:gd name="connsiteX0" fmla="*/ 1216175 w 1216175"/>
                    <a:gd name="connsiteY0" fmla="*/ 388746 h 489075"/>
                    <a:gd name="connsiteX1" fmla="*/ 303731 w 1216175"/>
                    <a:gd name="connsiteY1" fmla="*/ 453479 h 489075"/>
                    <a:gd name="connsiteX2" fmla="*/ 46433 w 1216175"/>
                    <a:gd name="connsiteY2" fmla="*/ 0 h 489075"/>
                    <a:gd name="connsiteX0" fmla="*/ 1487862 w 1487862"/>
                    <a:gd name="connsiteY0" fmla="*/ 388746 h 489075"/>
                    <a:gd name="connsiteX1" fmla="*/ 62496 w 1487862"/>
                    <a:gd name="connsiteY1" fmla="*/ 453479 h 489075"/>
                    <a:gd name="connsiteX2" fmla="*/ 318120 w 1487862"/>
                    <a:gd name="connsiteY2" fmla="*/ 0 h 489075"/>
                    <a:gd name="connsiteX0" fmla="*/ 1530921 w 1530921"/>
                    <a:gd name="connsiteY0" fmla="*/ 388746 h 489075"/>
                    <a:gd name="connsiteX1" fmla="*/ 105555 w 1530921"/>
                    <a:gd name="connsiteY1" fmla="*/ 453479 h 489075"/>
                    <a:gd name="connsiteX2" fmla="*/ 361179 w 1530921"/>
                    <a:gd name="connsiteY2" fmla="*/ 0 h 489075"/>
                    <a:gd name="connsiteX0" fmla="*/ 1544024 w 1544024"/>
                    <a:gd name="connsiteY0" fmla="*/ 388746 h 489075"/>
                    <a:gd name="connsiteX1" fmla="*/ 118658 w 1544024"/>
                    <a:gd name="connsiteY1" fmla="*/ 453479 h 489075"/>
                    <a:gd name="connsiteX2" fmla="*/ 374282 w 1544024"/>
                    <a:gd name="connsiteY2" fmla="*/ 0 h 489075"/>
                    <a:gd name="connsiteX0" fmla="*/ 1144947 w 1144946"/>
                    <a:gd name="connsiteY0" fmla="*/ 334756 h 473197"/>
                    <a:gd name="connsiteX1" fmla="*/ 91702 w 1144946"/>
                    <a:gd name="connsiteY1" fmla="*/ 453479 h 473197"/>
                    <a:gd name="connsiteX2" fmla="*/ 347326 w 1144946"/>
                    <a:gd name="connsiteY2" fmla="*/ 0 h 473197"/>
                    <a:gd name="connsiteX0" fmla="*/ 940134 w 940135"/>
                    <a:gd name="connsiteY0" fmla="*/ 379748 h 485788"/>
                    <a:gd name="connsiteX1" fmla="*/ 77978 w 940135"/>
                    <a:gd name="connsiteY1" fmla="*/ 453479 h 485788"/>
                    <a:gd name="connsiteX2" fmla="*/ 333602 w 940135"/>
                    <a:gd name="connsiteY2" fmla="*/ 0 h 485788"/>
                    <a:gd name="connsiteX0" fmla="*/ 927483 w 927483"/>
                    <a:gd name="connsiteY0" fmla="*/ 379748 h 485788"/>
                    <a:gd name="connsiteX1" fmla="*/ 65327 w 927483"/>
                    <a:gd name="connsiteY1" fmla="*/ 453479 h 485788"/>
                    <a:gd name="connsiteX2" fmla="*/ 89523 w 927483"/>
                    <a:gd name="connsiteY2" fmla="*/ 197964 h 485788"/>
                    <a:gd name="connsiteX3" fmla="*/ 320951 w 927483"/>
                    <a:gd name="connsiteY3" fmla="*/ 0 h 485788"/>
                    <a:gd name="connsiteX0" fmla="*/ 969525 w 969525"/>
                    <a:gd name="connsiteY0" fmla="*/ 379748 h 473142"/>
                    <a:gd name="connsiteX1" fmla="*/ 107369 w 969525"/>
                    <a:gd name="connsiteY1" fmla="*/ 453479 h 473142"/>
                    <a:gd name="connsiteX2" fmla="*/ 41049 w 969525"/>
                    <a:gd name="connsiteY2" fmla="*/ 170969 h 473142"/>
                    <a:gd name="connsiteX3" fmla="*/ 362993 w 969525"/>
                    <a:gd name="connsiteY3" fmla="*/ 0 h 473142"/>
                    <a:gd name="connsiteX0" fmla="*/ 589178 w 589178"/>
                    <a:gd name="connsiteY0" fmla="*/ 388746 h 476559"/>
                    <a:gd name="connsiteX1" fmla="*/ 89086 w 589178"/>
                    <a:gd name="connsiteY1" fmla="*/ 453479 h 476559"/>
                    <a:gd name="connsiteX2" fmla="*/ 22766 w 589178"/>
                    <a:gd name="connsiteY2" fmla="*/ 170969 h 476559"/>
                    <a:gd name="connsiteX3" fmla="*/ 344710 w 589178"/>
                    <a:gd name="connsiteY3" fmla="*/ 0 h 476559"/>
                    <a:gd name="connsiteX0" fmla="*/ 589178 w 589178"/>
                    <a:gd name="connsiteY0" fmla="*/ 239434 h 327247"/>
                    <a:gd name="connsiteX1" fmla="*/ 89086 w 589178"/>
                    <a:gd name="connsiteY1" fmla="*/ 304167 h 327247"/>
                    <a:gd name="connsiteX2" fmla="*/ 22766 w 589178"/>
                    <a:gd name="connsiteY2" fmla="*/ 21657 h 327247"/>
                    <a:gd name="connsiteX3" fmla="*/ 315799 w 589178"/>
                    <a:gd name="connsiteY3" fmla="*/ 62222 h 327247"/>
                    <a:gd name="connsiteX0" fmla="*/ 612474 w 612474"/>
                    <a:gd name="connsiteY0" fmla="*/ 190906 h 274529"/>
                    <a:gd name="connsiteX1" fmla="*/ 112382 w 612474"/>
                    <a:gd name="connsiteY1" fmla="*/ 255639 h 274529"/>
                    <a:gd name="connsiteX2" fmla="*/ 17153 w 612474"/>
                    <a:gd name="connsiteY2" fmla="*/ 30819 h 274529"/>
                    <a:gd name="connsiteX3" fmla="*/ 339095 w 612474"/>
                    <a:gd name="connsiteY3" fmla="*/ 13694 h 274529"/>
                    <a:gd name="connsiteX0" fmla="*/ 611477 w 611477"/>
                    <a:gd name="connsiteY0" fmla="*/ 190906 h 309497"/>
                    <a:gd name="connsiteX1" fmla="*/ 117167 w 611477"/>
                    <a:gd name="connsiteY1" fmla="*/ 300510 h 309497"/>
                    <a:gd name="connsiteX2" fmla="*/ 16156 w 611477"/>
                    <a:gd name="connsiteY2" fmla="*/ 30819 h 309497"/>
                    <a:gd name="connsiteX3" fmla="*/ 338098 w 611477"/>
                    <a:gd name="connsiteY3" fmla="*/ 13694 h 309497"/>
                    <a:gd name="connsiteX0" fmla="*/ 652988 w 652988"/>
                    <a:gd name="connsiteY0" fmla="*/ 235776 h 322656"/>
                    <a:gd name="connsiteX1" fmla="*/ 118204 w 652988"/>
                    <a:gd name="connsiteY1" fmla="*/ 300510 h 322656"/>
                    <a:gd name="connsiteX2" fmla="*/ 17193 w 652988"/>
                    <a:gd name="connsiteY2" fmla="*/ 30819 h 322656"/>
                    <a:gd name="connsiteX3" fmla="*/ 339135 w 652988"/>
                    <a:gd name="connsiteY3" fmla="*/ 13694 h 322656"/>
                    <a:gd name="connsiteX0" fmla="*/ 340553 w 340553"/>
                    <a:gd name="connsiteY0" fmla="*/ 447309 h 479023"/>
                    <a:gd name="connsiteX1" fmla="*/ 112219 w 340553"/>
                    <a:gd name="connsiteY1" fmla="*/ 300510 h 479023"/>
                    <a:gd name="connsiteX2" fmla="*/ 11208 w 340553"/>
                    <a:gd name="connsiteY2" fmla="*/ 30819 h 479023"/>
                    <a:gd name="connsiteX3" fmla="*/ 333150 w 340553"/>
                    <a:gd name="connsiteY3" fmla="*/ 13694 h 479023"/>
                    <a:gd name="connsiteX0" fmla="*/ 340553 w 340553"/>
                    <a:gd name="connsiteY0" fmla="*/ 447309 h 447308"/>
                    <a:gd name="connsiteX1" fmla="*/ 112219 w 340553"/>
                    <a:gd name="connsiteY1" fmla="*/ 300510 h 447308"/>
                    <a:gd name="connsiteX2" fmla="*/ 11208 w 340553"/>
                    <a:gd name="connsiteY2" fmla="*/ 30819 h 447308"/>
                    <a:gd name="connsiteX3" fmla="*/ 333150 w 340553"/>
                    <a:gd name="connsiteY3" fmla="*/ 13694 h 447308"/>
                    <a:gd name="connsiteX0" fmla="*/ 336767 w 336767"/>
                    <a:gd name="connsiteY0" fmla="*/ 447309 h 447309"/>
                    <a:gd name="connsiteX1" fmla="*/ 172036 w 336767"/>
                    <a:gd name="connsiteY1" fmla="*/ 95388 h 447309"/>
                    <a:gd name="connsiteX2" fmla="*/ 7422 w 336767"/>
                    <a:gd name="connsiteY2" fmla="*/ 30819 h 447309"/>
                    <a:gd name="connsiteX3" fmla="*/ 329364 w 336767"/>
                    <a:gd name="connsiteY3" fmla="*/ 13694 h 447309"/>
                    <a:gd name="connsiteX0" fmla="*/ 331185 w 331185"/>
                    <a:gd name="connsiteY0" fmla="*/ 542631 h 542631"/>
                    <a:gd name="connsiteX1" fmla="*/ 166454 w 331185"/>
                    <a:gd name="connsiteY1" fmla="*/ 190710 h 542631"/>
                    <a:gd name="connsiteX2" fmla="*/ 7621 w 331185"/>
                    <a:gd name="connsiteY2" fmla="*/ 17169 h 542631"/>
                    <a:gd name="connsiteX3" fmla="*/ 323782 w 331185"/>
                    <a:gd name="connsiteY3" fmla="*/ 109016 h 542631"/>
                    <a:gd name="connsiteX0" fmla="*/ 565714 w 565714"/>
                    <a:gd name="connsiteY0" fmla="*/ 747708 h 747708"/>
                    <a:gd name="connsiteX1" fmla="*/ 400983 w 565714"/>
                    <a:gd name="connsiteY1" fmla="*/ 395787 h 747708"/>
                    <a:gd name="connsiteX2" fmla="*/ 242150 w 565714"/>
                    <a:gd name="connsiteY2" fmla="*/ 222246 h 747708"/>
                    <a:gd name="connsiteX3" fmla="*/ 3234 w 565714"/>
                    <a:gd name="connsiteY3" fmla="*/ 0 h 747708"/>
                    <a:gd name="connsiteX0" fmla="*/ 567922 w 567922"/>
                    <a:gd name="connsiteY0" fmla="*/ 747708 h 747708"/>
                    <a:gd name="connsiteX1" fmla="*/ 403191 w 567922"/>
                    <a:gd name="connsiteY1" fmla="*/ 395787 h 747708"/>
                    <a:gd name="connsiteX2" fmla="*/ 244358 w 567922"/>
                    <a:gd name="connsiteY2" fmla="*/ 222246 h 747708"/>
                    <a:gd name="connsiteX3" fmla="*/ 5442 w 567922"/>
                    <a:gd name="connsiteY3" fmla="*/ 0 h 747708"/>
                    <a:gd name="connsiteX0" fmla="*/ 567923 w 567923"/>
                    <a:gd name="connsiteY0" fmla="*/ 747708 h 747708"/>
                    <a:gd name="connsiteX1" fmla="*/ 403192 w 567923"/>
                    <a:gd name="connsiteY1" fmla="*/ 395787 h 747708"/>
                    <a:gd name="connsiteX2" fmla="*/ 244359 w 567923"/>
                    <a:gd name="connsiteY2" fmla="*/ 222246 h 747708"/>
                    <a:gd name="connsiteX3" fmla="*/ 5443 w 567923"/>
                    <a:gd name="connsiteY3" fmla="*/ 0 h 747708"/>
                    <a:gd name="connsiteX0" fmla="*/ 584228 w 584228"/>
                    <a:gd name="connsiteY0" fmla="*/ 638737 h 638737"/>
                    <a:gd name="connsiteX1" fmla="*/ 419497 w 584228"/>
                    <a:gd name="connsiteY1" fmla="*/ 286816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4228" h="638737">
                      <a:moveTo>
                        <a:pt x="584228" y="638737"/>
                      </a:moveTo>
                      <a:cubicBezTo>
                        <a:pt x="457534" y="480584"/>
                        <a:pt x="473424" y="374393"/>
                        <a:pt x="419497" y="286816"/>
                      </a:cubicBezTo>
                      <a:cubicBezTo>
                        <a:pt x="365570" y="199239"/>
                        <a:pt x="329847" y="161078"/>
                        <a:pt x="260664" y="113275"/>
                      </a:cubicBezTo>
                      <a:cubicBezTo>
                        <a:pt x="191481" y="65472"/>
                        <a:pt x="-34169" y="32994"/>
                        <a:pt x="4402" y="0"/>
                      </a:cubicBezTo>
                    </a:path>
                  </a:pathLst>
                </a:custGeom>
                <a:noFill/>
                <a:ln w="38100">
                  <a:solidFill>
                    <a:srgbClr val="00FF00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4" name="Freihandform 45">
                  <a:extLst>
                    <a:ext uri="{FF2B5EF4-FFF2-40B4-BE49-F238E27FC236}">
                      <a16:creationId xmlns:a16="http://schemas.microsoft.com/office/drawing/2014/main" id="{BAF03293-7867-4B02-8CC1-4B9BC1DA614E}"/>
                    </a:ext>
                  </a:extLst>
                </p:cNvPr>
                <p:cNvSpPr/>
                <p:nvPr/>
              </p:nvSpPr>
              <p:spPr>
                <a:xfrm flipH="1">
                  <a:off x="7576204" y="1872400"/>
                  <a:ext cx="605224" cy="762240"/>
                </a:xfrm>
                <a:custGeom>
                  <a:avLst/>
                  <a:gdLst>
                    <a:gd name="connsiteX0" fmla="*/ 1520328 w 1520328"/>
                    <a:gd name="connsiteY0" fmla="*/ 0 h 608514"/>
                    <a:gd name="connsiteX1" fmla="*/ 1333041 w 1520328"/>
                    <a:gd name="connsiteY1" fmla="*/ 286439 h 608514"/>
                    <a:gd name="connsiteX2" fmla="*/ 727113 w 1520328"/>
                    <a:gd name="connsiteY2" fmla="*/ 561860 h 608514"/>
                    <a:gd name="connsiteX3" fmla="*/ 0 w 1520328"/>
                    <a:gd name="connsiteY3" fmla="*/ 605928 h 608514"/>
                    <a:gd name="connsiteX0" fmla="*/ 1520328 w 1520328"/>
                    <a:gd name="connsiteY0" fmla="*/ 0 h 606783"/>
                    <a:gd name="connsiteX1" fmla="*/ 1421176 w 1520328"/>
                    <a:gd name="connsiteY1" fmla="*/ 396608 h 606783"/>
                    <a:gd name="connsiteX2" fmla="*/ 727113 w 1520328"/>
                    <a:gd name="connsiteY2" fmla="*/ 561860 h 606783"/>
                    <a:gd name="connsiteX3" fmla="*/ 0 w 1520328"/>
                    <a:gd name="connsiteY3" fmla="*/ 605928 h 606783"/>
                    <a:gd name="connsiteX0" fmla="*/ 1520328 w 1520328"/>
                    <a:gd name="connsiteY0" fmla="*/ 0 h 639882"/>
                    <a:gd name="connsiteX1" fmla="*/ 1421176 w 1520328"/>
                    <a:gd name="connsiteY1" fmla="*/ 396608 h 639882"/>
                    <a:gd name="connsiteX2" fmla="*/ 760164 w 1520328"/>
                    <a:gd name="connsiteY2" fmla="*/ 627961 h 639882"/>
                    <a:gd name="connsiteX3" fmla="*/ 0 w 1520328"/>
                    <a:gd name="connsiteY3" fmla="*/ 605928 h 639882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40426 w 1440426"/>
                    <a:gd name="connsiteY0" fmla="*/ 0 h 628237"/>
                    <a:gd name="connsiteX1" fmla="*/ 1341274 w 1440426"/>
                    <a:gd name="connsiteY1" fmla="*/ 396608 h 628237"/>
                    <a:gd name="connsiteX2" fmla="*/ 680262 w 1440426"/>
                    <a:gd name="connsiteY2" fmla="*/ 627961 h 628237"/>
                    <a:gd name="connsiteX3" fmla="*/ 557 w 1440426"/>
                    <a:gd name="connsiteY3" fmla="*/ 356000 h 628237"/>
                    <a:gd name="connsiteX0" fmla="*/ 1400239 w 1400239"/>
                    <a:gd name="connsiteY0" fmla="*/ 0 h 629200"/>
                    <a:gd name="connsiteX1" fmla="*/ 1301087 w 1400239"/>
                    <a:gd name="connsiteY1" fmla="*/ 396608 h 629200"/>
                    <a:gd name="connsiteX2" fmla="*/ 640075 w 1400239"/>
                    <a:gd name="connsiteY2" fmla="*/ 627961 h 629200"/>
                    <a:gd name="connsiteX3" fmla="*/ 599 w 1400239"/>
                    <a:gd name="connsiteY3" fmla="*/ 300459 h 629200"/>
                    <a:gd name="connsiteX0" fmla="*/ 1421671 w 1421671"/>
                    <a:gd name="connsiteY0" fmla="*/ 0 h 647053"/>
                    <a:gd name="connsiteX1" fmla="*/ 1322519 w 1421671"/>
                    <a:gd name="connsiteY1" fmla="*/ 396608 h 647053"/>
                    <a:gd name="connsiteX2" fmla="*/ 661507 w 1421671"/>
                    <a:gd name="connsiteY2" fmla="*/ 627961 h 647053"/>
                    <a:gd name="connsiteX3" fmla="*/ 22031 w 1421671"/>
                    <a:gd name="connsiteY3" fmla="*/ 300459 h 647053"/>
                    <a:gd name="connsiteX0" fmla="*/ 1322519 w 1322519"/>
                    <a:gd name="connsiteY0" fmla="*/ 96149 h 346594"/>
                    <a:gd name="connsiteX1" fmla="*/ 661507 w 1322519"/>
                    <a:gd name="connsiteY1" fmla="*/ 327502 h 346594"/>
                    <a:gd name="connsiteX2" fmla="*/ 22031 w 1322519"/>
                    <a:gd name="connsiteY2" fmla="*/ 0 h 346594"/>
                    <a:gd name="connsiteX0" fmla="*/ 1575342 w 1575342"/>
                    <a:gd name="connsiteY0" fmla="*/ 262769 h 353865"/>
                    <a:gd name="connsiteX1" fmla="*/ 662898 w 1575342"/>
                    <a:gd name="connsiteY1" fmla="*/ 327502 h 353865"/>
                    <a:gd name="connsiteX2" fmla="*/ 23422 w 1575342"/>
                    <a:gd name="connsiteY2" fmla="*/ 0 h 353865"/>
                    <a:gd name="connsiteX0" fmla="*/ 1216175 w 1216175"/>
                    <a:gd name="connsiteY0" fmla="*/ 388746 h 489075"/>
                    <a:gd name="connsiteX1" fmla="*/ 303731 w 1216175"/>
                    <a:gd name="connsiteY1" fmla="*/ 453479 h 489075"/>
                    <a:gd name="connsiteX2" fmla="*/ 46433 w 1216175"/>
                    <a:gd name="connsiteY2" fmla="*/ 0 h 489075"/>
                    <a:gd name="connsiteX0" fmla="*/ 1487862 w 1487862"/>
                    <a:gd name="connsiteY0" fmla="*/ 388746 h 489075"/>
                    <a:gd name="connsiteX1" fmla="*/ 62496 w 1487862"/>
                    <a:gd name="connsiteY1" fmla="*/ 453479 h 489075"/>
                    <a:gd name="connsiteX2" fmla="*/ 318120 w 1487862"/>
                    <a:gd name="connsiteY2" fmla="*/ 0 h 489075"/>
                    <a:gd name="connsiteX0" fmla="*/ 1530921 w 1530921"/>
                    <a:gd name="connsiteY0" fmla="*/ 388746 h 489075"/>
                    <a:gd name="connsiteX1" fmla="*/ 105555 w 1530921"/>
                    <a:gd name="connsiteY1" fmla="*/ 453479 h 489075"/>
                    <a:gd name="connsiteX2" fmla="*/ 361179 w 1530921"/>
                    <a:gd name="connsiteY2" fmla="*/ 0 h 489075"/>
                    <a:gd name="connsiteX0" fmla="*/ 1544024 w 1544024"/>
                    <a:gd name="connsiteY0" fmla="*/ 388746 h 489075"/>
                    <a:gd name="connsiteX1" fmla="*/ 118658 w 1544024"/>
                    <a:gd name="connsiteY1" fmla="*/ 453479 h 489075"/>
                    <a:gd name="connsiteX2" fmla="*/ 374282 w 1544024"/>
                    <a:gd name="connsiteY2" fmla="*/ 0 h 489075"/>
                    <a:gd name="connsiteX0" fmla="*/ 1144947 w 1144946"/>
                    <a:gd name="connsiteY0" fmla="*/ 334756 h 473197"/>
                    <a:gd name="connsiteX1" fmla="*/ 91702 w 1144946"/>
                    <a:gd name="connsiteY1" fmla="*/ 453479 h 473197"/>
                    <a:gd name="connsiteX2" fmla="*/ 347326 w 1144946"/>
                    <a:gd name="connsiteY2" fmla="*/ 0 h 473197"/>
                    <a:gd name="connsiteX0" fmla="*/ 940134 w 940135"/>
                    <a:gd name="connsiteY0" fmla="*/ 379748 h 485788"/>
                    <a:gd name="connsiteX1" fmla="*/ 77978 w 940135"/>
                    <a:gd name="connsiteY1" fmla="*/ 453479 h 485788"/>
                    <a:gd name="connsiteX2" fmla="*/ 333602 w 940135"/>
                    <a:gd name="connsiteY2" fmla="*/ 0 h 485788"/>
                    <a:gd name="connsiteX0" fmla="*/ 927483 w 927483"/>
                    <a:gd name="connsiteY0" fmla="*/ 379748 h 485788"/>
                    <a:gd name="connsiteX1" fmla="*/ 65327 w 927483"/>
                    <a:gd name="connsiteY1" fmla="*/ 453479 h 485788"/>
                    <a:gd name="connsiteX2" fmla="*/ 89523 w 927483"/>
                    <a:gd name="connsiteY2" fmla="*/ 197964 h 485788"/>
                    <a:gd name="connsiteX3" fmla="*/ 320951 w 927483"/>
                    <a:gd name="connsiteY3" fmla="*/ 0 h 485788"/>
                    <a:gd name="connsiteX0" fmla="*/ 969525 w 969525"/>
                    <a:gd name="connsiteY0" fmla="*/ 379748 h 473142"/>
                    <a:gd name="connsiteX1" fmla="*/ 107369 w 969525"/>
                    <a:gd name="connsiteY1" fmla="*/ 453479 h 473142"/>
                    <a:gd name="connsiteX2" fmla="*/ 41049 w 969525"/>
                    <a:gd name="connsiteY2" fmla="*/ 170969 h 473142"/>
                    <a:gd name="connsiteX3" fmla="*/ 362993 w 969525"/>
                    <a:gd name="connsiteY3" fmla="*/ 0 h 473142"/>
                    <a:gd name="connsiteX0" fmla="*/ 589178 w 589178"/>
                    <a:gd name="connsiteY0" fmla="*/ 388746 h 476559"/>
                    <a:gd name="connsiteX1" fmla="*/ 89086 w 589178"/>
                    <a:gd name="connsiteY1" fmla="*/ 453479 h 476559"/>
                    <a:gd name="connsiteX2" fmla="*/ 22766 w 589178"/>
                    <a:gd name="connsiteY2" fmla="*/ 170969 h 476559"/>
                    <a:gd name="connsiteX3" fmla="*/ 344710 w 589178"/>
                    <a:gd name="connsiteY3" fmla="*/ 0 h 476559"/>
                    <a:gd name="connsiteX0" fmla="*/ 589178 w 589178"/>
                    <a:gd name="connsiteY0" fmla="*/ 239434 h 327247"/>
                    <a:gd name="connsiteX1" fmla="*/ 89086 w 589178"/>
                    <a:gd name="connsiteY1" fmla="*/ 304167 h 327247"/>
                    <a:gd name="connsiteX2" fmla="*/ 22766 w 589178"/>
                    <a:gd name="connsiteY2" fmla="*/ 21657 h 327247"/>
                    <a:gd name="connsiteX3" fmla="*/ 315799 w 589178"/>
                    <a:gd name="connsiteY3" fmla="*/ 62222 h 327247"/>
                    <a:gd name="connsiteX0" fmla="*/ 612474 w 612474"/>
                    <a:gd name="connsiteY0" fmla="*/ 190906 h 274529"/>
                    <a:gd name="connsiteX1" fmla="*/ 112382 w 612474"/>
                    <a:gd name="connsiteY1" fmla="*/ 255639 h 274529"/>
                    <a:gd name="connsiteX2" fmla="*/ 17153 w 612474"/>
                    <a:gd name="connsiteY2" fmla="*/ 30819 h 274529"/>
                    <a:gd name="connsiteX3" fmla="*/ 339095 w 612474"/>
                    <a:gd name="connsiteY3" fmla="*/ 13694 h 274529"/>
                    <a:gd name="connsiteX0" fmla="*/ 611477 w 611477"/>
                    <a:gd name="connsiteY0" fmla="*/ 190906 h 309497"/>
                    <a:gd name="connsiteX1" fmla="*/ 117167 w 611477"/>
                    <a:gd name="connsiteY1" fmla="*/ 300510 h 309497"/>
                    <a:gd name="connsiteX2" fmla="*/ 16156 w 611477"/>
                    <a:gd name="connsiteY2" fmla="*/ 30819 h 309497"/>
                    <a:gd name="connsiteX3" fmla="*/ 338098 w 611477"/>
                    <a:gd name="connsiteY3" fmla="*/ 13694 h 309497"/>
                    <a:gd name="connsiteX0" fmla="*/ 652988 w 652988"/>
                    <a:gd name="connsiteY0" fmla="*/ 235776 h 322656"/>
                    <a:gd name="connsiteX1" fmla="*/ 118204 w 652988"/>
                    <a:gd name="connsiteY1" fmla="*/ 300510 h 322656"/>
                    <a:gd name="connsiteX2" fmla="*/ 17193 w 652988"/>
                    <a:gd name="connsiteY2" fmla="*/ 30819 h 322656"/>
                    <a:gd name="connsiteX3" fmla="*/ 339135 w 652988"/>
                    <a:gd name="connsiteY3" fmla="*/ 13694 h 322656"/>
                    <a:gd name="connsiteX0" fmla="*/ 340553 w 340553"/>
                    <a:gd name="connsiteY0" fmla="*/ 447309 h 479023"/>
                    <a:gd name="connsiteX1" fmla="*/ 112219 w 340553"/>
                    <a:gd name="connsiteY1" fmla="*/ 300510 h 479023"/>
                    <a:gd name="connsiteX2" fmla="*/ 11208 w 340553"/>
                    <a:gd name="connsiteY2" fmla="*/ 30819 h 479023"/>
                    <a:gd name="connsiteX3" fmla="*/ 333150 w 340553"/>
                    <a:gd name="connsiteY3" fmla="*/ 13694 h 479023"/>
                    <a:gd name="connsiteX0" fmla="*/ 340553 w 340553"/>
                    <a:gd name="connsiteY0" fmla="*/ 447309 h 447308"/>
                    <a:gd name="connsiteX1" fmla="*/ 112219 w 340553"/>
                    <a:gd name="connsiteY1" fmla="*/ 300510 h 447308"/>
                    <a:gd name="connsiteX2" fmla="*/ 11208 w 340553"/>
                    <a:gd name="connsiteY2" fmla="*/ 30819 h 447308"/>
                    <a:gd name="connsiteX3" fmla="*/ 333150 w 340553"/>
                    <a:gd name="connsiteY3" fmla="*/ 13694 h 447308"/>
                    <a:gd name="connsiteX0" fmla="*/ 336767 w 336767"/>
                    <a:gd name="connsiteY0" fmla="*/ 447309 h 447309"/>
                    <a:gd name="connsiteX1" fmla="*/ 172036 w 336767"/>
                    <a:gd name="connsiteY1" fmla="*/ 95388 h 447309"/>
                    <a:gd name="connsiteX2" fmla="*/ 7422 w 336767"/>
                    <a:gd name="connsiteY2" fmla="*/ 30819 h 447309"/>
                    <a:gd name="connsiteX3" fmla="*/ 329364 w 336767"/>
                    <a:gd name="connsiteY3" fmla="*/ 13694 h 447309"/>
                    <a:gd name="connsiteX0" fmla="*/ 331185 w 331185"/>
                    <a:gd name="connsiteY0" fmla="*/ 542631 h 542631"/>
                    <a:gd name="connsiteX1" fmla="*/ 166454 w 331185"/>
                    <a:gd name="connsiteY1" fmla="*/ 190710 h 542631"/>
                    <a:gd name="connsiteX2" fmla="*/ 7621 w 331185"/>
                    <a:gd name="connsiteY2" fmla="*/ 17169 h 542631"/>
                    <a:gd name="connsiteX3" fmla="*/ 323782 w 331185"/>
                    <a:gd name="connsiteY3" fmla="*/ 109016 h 542631"/>
                    <a:gd name="connsiteX0" fmla="*/ 565714 w 565714"/>
                    <a:gd name="connsiteY0" fmla="*/ 747708 h 747708"/>
                    <a:gd name="connsiteX1" fmla="*/ 400983 w 565714"/>
                    <a:gd name="connsiteY1" fmla="*/ 395787 h 747708"/>
                    <a:gd name="connsiteX2" fmla="*/ 242150 w 565714"/>
                    <a:gd name="connsiteY2" fmla="*/ 222246 h 747708"/>
                    <a:gd name="connsiteX3" fmla="*/ 3234 w 565714"/>
                    <a:gd name="connsiteY3" fmla="*/ 0 h 747708"/>
                    <a:gd name="connsiteX0" fmla="*/ 567922 w 567922"/>
                    <a:gd name="connsiteY0" fmla="*/ 747708 h 747708"/>
                    <a:gd name="connsiteX1" fmla="*/ 403191 w 567922"/>
                    <a:gd name="connsiteY1" fmla="*/ 395787 h 747708"/>
                    <a:gd name="connsiteX2" fmla="*/ 244358 w 567922"/>
                    <a:gd name="connsiteY2" fmla="*/ 222246 h 747708"/>
                    <a:gd name="connsiteX3" fmla="*/ 5442 w 567922"/>
                    <a:gd name="connsiteY3" fmla="*/ 0 h 747708"/>
                    <a:gd name="connsiteX0" fmla="*/ 567923 w 567923"/>
                    <a:gd name="connsiteY0" fmla="*/ 747708 h 747708"/>
                    <a:gd name="connsiteX1" fmla="*/ 403192 w 567923"/>
                    <a:gd name="connsiteY1" fmla="*/ 395787 h 747708"/>
                    <a:gd name="connsiteX2" fmla="*/ 244359 w 567923"/>
                    <a:gd name="connsiteY2" fmla="*/ 222246 h 747708"/>
                    <a:gd name="connsiteX3" fmla="*/ 5443 w 567923"/>
                    <a:gd name="connsiteY3" fmla="*/ 0 h 747708"/>
                    <a:gd name="connsiteX0" fmla="*/ 584228 w 584228"/>
                    <a:gd name="connsiteY0" fmla="*/ 638737 h 638737"/>
                    <a:gd name="connsiteX1" fmla="*/ 419497 w 584228"/>
                    <a:gd name="connsiteY1" fmla="*/ 286816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  <a:gd name="connsiteX0" fmla="*/ 584228 w 584228"/>
                    <a:gd name="connsiteY0" fmla="*/ 638737 h 638737"/>
                    <a:gd name="connsiteX1" fmla="*/ 57762 w 584228"/>
                    <a:gd name="connsiteY1" fmla="*/ 452758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  <a:gd name="connsiteX0" fmla="*/ 651422 w 651422"/>
                    <a:gd name="connsiteY0" fmla="*/ 638737 h 638737"/>
                    <a:gd name="connsiteX1" fmla="*/ 124956 w 651422"/>
                    <a:gd name="connsiteY1" fmla="*/ 452758 h 638737"/>
                    <a:gd name="connsiteX2" fmla="*/ 28490 w 651422"/>
                    <a:gd name="connsiteY2" fmla="*/ 182418 h 638737"/>
                    <a:gd name="connsiteX3" fmla="*/ 71596 w 651422"/>
                    <a:gd name="connsiteY3" fmla="*/ 0 h 638737"/>
                    <a:gd name="connsiteX0" fmla="*/ 633686 w 633686"/>
                    <a:gd name="connsiteY0" fmla="*/ 804679 h 804679"/>
                    <a:gd name="connsiteX1" fmla="*/ 107220 w 633686"/>
                    <a:gd name="connsiteY1" fmla="*/ 618700 h 804679"/>
                    <a:gd name="connsiteX2" fmla="*/ 10754 w 633686"/>
                    <a:gd name="connsiteY2" fmla="*/ 348360 h 804679"/>
                    <a:gd name="connsiteX3" fmla="*/ 265911 w 633686"/>
                    <a:gd name="connsiteY3" fmla="*/ 0 h 804679"/>
                    <a:gd name="connsiteX0" fmla="*/ 668227 w 668227"/>
                    <a:gd name="connsiteY0" fmla="*/ 804679 h 804679"/>
                    <a:gd name="connsiteX1" fmla="*/ 141761 w 668227"/>
                    <a:gd name="connsiteY1" fmla="*/ 618700 h 804679"/>
                    <a:gd name="connsiteX2" fmla="*/ 45295 w 668227"/>
                    <a:gd name="connsiteY2" fmla="*/ 348360 h 804679"/>
                    <a:gd name="connsiteX3" fmla="*/ 300452 w 668227"/>
                    <a:gd name="connsiteY3" fmla="*/ 0 h 804679"/>
                    <a:gd name="connsiteX0" fmla="*/ 668227 w 668227"/>
                    <a:gd name="connsiteY0" fmla="*/ 804679 h 804679"/>
                    <a:gd name="connsiteX1" fmla="*/ 141761 w 668227"/>
                    <a:gd name="connsiteY1" fmla="*/ 618700 h 804679"/>
                    <a:gd name="connsiteX2" fmla="*/ 45295 w 668227"/>
                    <a:gd name="connsiteY2" fmla="*/ 348360 h 804679"/>
                    <a:gd name="connsiteX3" fmla="*/ 300452 w 668227"/>
                    <a:gd name="connsiteY3" fmla="*/ 0 h 804679"/>
                    <a:gd name="connsiteX0" fmla="*/ 729024 w 729024"/>
                    <a:gd name="connsiteY0" fmla="*/ 804679 h 804679"/>
                    <a:gd name="connsiteX1" fmla="*/ 202558 w 729024"/>
                    <a:gd name="connsiteY1" fmla="*/ 618700 h 804679"/>
                    <a:gd name="connsiteX2" fmla="*/ 106092 w 729024"/>
                    <a:gd name="connsiteY2" fmla="*/ 348360 h 804679"/>
                    <a:gd name="connsiteX3" fmla="*/ 361249 w 729024"/>
                    <a:gd name="connsiteY3" fmla="*/ 0 h 804679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621627 w 621627"/>
                    <a:gd name="connsiteY0" fmla="*/ 817974 h 817974"/>
                    <a:gd name="connsiteX1" fmla="*/ 95161 w 621627"/>
                    <a:gd name="connsiteY1" fmla="*/ 631995 h 817974"/>
                    <a:gd name="connsiteX2" fmla="*/ 11169 w 621627"/>
                    <a:gd name="connsiteY2" fmla="*/ 15942 h 817974"/>
                    <a:gd name="connsiteX3" fmla="*/ 253852 w 621627"/>
                    <a:gd name="connsiteY3" fmla="*/ 13295 h 817974"/>
                    <a:gd name="connsiteX0" fmla="*/ 719172 w 719172"/>
                    <a:gd name="connsiteY0" fmla="*/ 896841 h 896841"/>
                    <a:gd name="connsiteX1" fmla="*/ 192706 w 719172"/>
                    <a:gd name="connsiteY1" fmla="*/ 710862 h 896841"/>
                    <a:gd name="connsiteX2" fmla="*/ 108714 w 719172"/>
                    <a:gd name="connsiteY2" fmla="*/ 94809 h 896841"/>
                    <a:gd name="connsiteX3" fmla="*/ 351397 w 719172"/>
                    <a:gd name="connsiteY3" fmla="*/ 92162 h 896841"/>
                    <a:gd name="connsiteX0" fmla="*/ 719172 w 719172"/>
                    <a:gd name="connsiteY0" fmla="*/ 896841 h 896841"/>
                    <a:gd name="connsiteX1" fmla="*/ 192706 w 719172"/>
                    <a:gd name="connsiteY1" fmla="*/ 710862 h 896841"/>
                    <a:gd name="connsiteX2" fmla="*/ 108714 w 719172"/>
                    <a:gd name="connsiteY2" fmla="*/ 94809 h 896841"/>
                    <a:gd name="connsiteX3" fmla="*/ 351397 w 719172"/>
                    <a:gd name="connsiteY3" fmla="*/ 92162 h 896841"/>
                    <a:gd name="connsiteX0" fmla="*/ 610458 w 610458"/>
                    <a:gd name="connsiteY0" fmla="*/ 896841 h 896841"/>
                    <a:gd name="connsiteX1" fmla="*/ 0 w 610458"/>
                    <a:gd name="connsiteY1" fmla="*/ 94809 h 896841"/>
                    <a:gd name="connsiteX2" fmla="*/ 242683 w 610458"/>
                    <a:gd name="connsiteY2" fmla="*/ 92162 h 896841"/>
                    <a:gd name="connsiteX0" fmla="*/ 722721 w 722721"/>
                    <a:gd name="connsiteY0" fmla="*/ 804678 h 804678"/>
                    <a:gd name="connsiteX1" fmla="*/ 0 w 722721"/>
                    <a:gd name="connsiteY1" fmla="*/ 348358 h 804678"/>
                    <a:gd name="connsiteX2" fmla="*/ 354946 w 722721"/>
                    <a:gd name="connsiteY2" fmla="*/ -1 h 804678"/>
                    <a:gd name="connsiteX0" fmla="*/ 766552 w 766552"/>
                    <a:gd name="connsiteY0" fmla="*/ 804679 h 804679"/>
                    <a:gd name="connsiteX1" fmla="*/ 43831 w 766552"/>
                    <a:gd name="connsiteY1" fmla="*/ 348359 h 804679"/>
                    <a:gd name="connsiteX2" fmla="*/ 398777 w 766552"/>
                    <a:gd name="connsiteY2" fmla="*/ 0 h 804679"/>
                    <a:gd name="connsiteX0" fmla="*/ 723521 w 723521"/>
                    <a:gd name="connsiteY0" fmla="*/ 813016 h 813016"/>
                    <a:gd name="connsiteX1" fmla="*/ 800 w 723521"/>
                    <a:gd name="connsiteY1" fmla="*/ 356696 h 813016"/>
                    <a:gd name="connsiteX2" fmla="*/ 355746 w 723521"/>
                    <a:gd name="connsiteY2" fmla="*/ 8337 h 813016"/>
                    <a:gd name="connsiteX0" fmla="*/ 726888 w 726888"/>
                    <a:gd name="connsiteY0" fmla="*/ 867659 h 867659"/>
                    <a:gd name="connsiteX1" fmla="*/ 4167 w 726888"/>
                    <a:gd name="connsiteY1" fmla="*/ 411339 h 867659"/>
                    <a:gd name="connsiteX2" fmla="*/ 359113 w 726888"/>
                    <a:gd name="connsiteY2" fmla="*/ 62980 h 867659"/>
                    <a:gd name="connsiteX0" fmla="*/ 726888 w 726888"/>
                    <a:gd name="connsiteY0" fmla="*/ 828439 h 828439"/>
                    <a:gd name="connsiteX1" fmla="*/ 4167 w 726888"/>
                    <a:gd name="connsiteY1" fmla="*/ 372119 h 828439"/>
                    <a:gd name="connsiteX2" fmla="*/ 359113 w 726888"/>
                    <a:gd name="connsiteY2" fmla="*/ 23760 h 828439"/>
                    <a:gd name="connsiteX0" fmla="*/ 726888 w 726888"/>
                    <a:gd name="connsiteY0" fmla="*/ 828439 h 828439"/>
                    <a:gd name="connsiteX1" fmla="*/ 4167 w 726888"/>
                    <a:gd name="connsiteY1" fmla="*/ 372119 h 828439"/>
                    <a:gd name="connsiteX2" fmla="*/ 359113 w 726888"/>
                    <a:gd name="connsiteY2" fmla="*/ 23760 h 828439"/>
                    <a:gd name="connsiteX0" fmla="*/ 741788 w 741788"/>
                    <a:gd name="connsiteY0" fmla="*/ 1105296 h 1105296"/>
                    <a:gd name="connsiteX1" fmla="*/ 19067 w 741788"/>
                    <a:gd name="connsiteY1" fmla="*/ 648976 h 1105296"/>
                    <a:gd name="connsiteX2" fmla="*/ 374013 w 741788"/>
                    <a:gd name="connsiteY2" fmla="*/ 10218 h 1105296"/>
                    <a:gd name="connsiteX0" fmla="*/ 732139 w 732139"/>
                    <a:gd name="connsiteY0" fmla="*/ 1037207 h 1037207"/>
                    <a:gd name="connsiteX1" fmla="*/ 9418 w 732139"/>
                    <a:gd name="connsiteY1" fmla="*/ 580887 h 1037207"/>
                    <a:gd name="connsiteX2" fmla="*/ 439206 w 732139"/>
                    <a:gd name="connsiteY2" fmla="*/ 11272 h 1037207"/>
                    <a:gd name="connsiteX0" fmla="*/ 734789 w 734789"/>
                    <a:gd name="connsiteY0" fmla="*/ 1025935 h 1025935"/>
                    <a:gd name="connsiteX1" fmla="*/ 12068 w 734789"/>
                    <a:gd name="connsiteY1" fmla="*/ 569615 h 1025935"/>
                    <a:gd name="connsiteX2" fmla="*/ 441856 w 734789"/>
                    <a:gd name="connsiteY2" fmla="*/ 0 h 1025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4789" h="1025935">
                      <a:moveTo>
                        <a:pt x="734789" y="1025935"/>
                      </a:moveTo>
                      <a:cubicBezTo>
                        <a:pt x="308242" y="983302"/>
                        <a:pt x="60890" y="740604"/>
                        <a:pt x="12068" y="569615"/>
                      </a:cubicBezTo>
                      <a:cubicBezTo>
                        <a:pt x="-36754" y="398626"/>
                        <a:pt x="54024" y="19167"/>
                        <a:pt x="441856" y="0"/>
                      </a:cubicBezTo>
                    </a:path>
                  </a:pathLst>
                </a:custGeom>
                <a:noFill/>
                <a:ln w="38100">
                  <a:solidFill>
                    <a:srgbClr val="00FF00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5" name="Freihandform 46">
                  <a:extLst>
                    <a:ext uri="{FF2B5EF4-FFF2-40B4-BE49-F238E27FC236}">
                      <a16:creationId xmlns:a16="http://schemas.microsoft.com/office/drawing/2014/main" id="{F9E4BEB2-6614-4C65-A6C9-CBF641EF063A}"/>
                    </a:ext>
                  </a:extLst>
                </p:cNvPr>
                <p:cNvSpPr/>
                <p:nvPr/>
              </p:nvSpPr>
              <p:spPr>
                <a:xfrm flipH="1">
                  <a:off x="7975890" y="1674769"/>
                  <a:ext cx="790653" cy="896511"/>
                </a:xfrm>
                <a:custGeom>
                  <a:avLst/>
                  <a:gdLst>
                    <a:gd name="connsiteX0" fmla="*/ 1520328 w 1520328"/>
                    <a:gd name="connsiteY0" fmla="*/ 0 h 608514"/>
                    <a:gd name="connsiteX1" fmla="*/ 1333041 w 1520328"/>
                    <a:gd name="connsiteY1" fmla="*/ 286439 h 608514"/>
                    <a:gd name="connsiteX2" fmla="*/ 727113 w 1520328"/>
                    <a:gd name="connsiteY2" fmla="*/ 561860 h 608514"/>
                    <a:gd name="connsiteX3" fmla="*/ 0 w 1520328"/>
                    <a:gd name="connsiteY3" fmla="*/ 605928 h 608514"/>
                    <a:gd name="connsiteX0" fmla="*/ 1520328 w 1520328"/>
                    <a:gd name="connsiteY0" fmla="*/ 0 h 606783"/>
                    <a:gd name="connsiteX1" fmla="*/ 1421176 w 1520328"/>
                    <a:gd name="connsiteY1" fmla="*/ 396608 h 606783"/>
                    <a:gd name="connsiteX2" fmla="*/ 727113 w 1520328"/>
                    <a:gd name="connsiteY2" fmla="*/ 561860 h 606783"/>
                    <a:gd name="connsiteX3" fmla="*/ 0 w 1520328"/>
                    <a:gd name="connsiteY3" fmla="*/ 605928 h 606783"/>
                    <a:gd name="connsiteX0" fmla="*/ 1520328 w 1520328"/>
                    <a:gd name="connsiteY0" fmla="*/ 0 h 639882"/>
                    <a:gd name="connsiteX1" fmla="*/ 1421176 w 1520328"/>
                    <a:gd name="connsiteY1" fmla="*/ 396608 h 639882"/>
                    <a:gd name="connsiteX2" fmla="*/ 760164 w 1520328"/>
                    <a:gd name="connsiteY2" fmla="*/ 627961 h 639882"/>
                    <a:gd name="connsiteX3" fmla="*/ 0 w 1520328"/>
                    <a:gd name="connsiteY3" fmla="*/ 605928 h 639882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40426 w 1440426"/>
                    <a:gd name="connsiteY0" fmla="*/ 0 h 628237"/>
                    <a:gd name="connsiteX1" fmla="*/ 1341274 w 1440426"/>
                    <a:gd name="connsiteY1" fmla="*/ 396608 h 628237"/>
                    <a:gd name="connsiteX2" fmla="*/ 680262 w 1440426"/>
                    <a:gd name="connsiteY2" fmla="*/ 627961 h 628237"/>
                    <a:gd name="connsiteX3" fmla="*/ 557 w 1440426"/>
                    <a:gd name="connsiteY3" fmla="*/ 356000 h 628237"/>
                    <a:gd name="connsiteX0" fmla="*/ 1400239 w 1400239"/>
                    <a:gd name="connsiteY0" fmla="*/ 0 h 629200"/>
                    <a:gd name="connsiteX1" fmla="*/ 1301087 w 1400239"/>
                    <a:gd name="connsiteY1" fmla="*/ 396608 h 629200"/>
                    <a:gd name="connsiteX2" fmla="*/ 640075 w 1400239"/>
                    <a:gd name="connsiteY2" fmla="*/ 627961 h 629200"/>
                    <a:gd name="connsiteX3" fmla="*/ 599 w 1400239"/>
                    <a:gd name="connsiteY3" fmla="*/ 300459 h 629200"/>
                    <a:gd name="connsiteX0" fmla="*/ 1421671 w 1421671"/>
                    <a:gd name="connsiteY0" fmla="*/ 0 h 647053"/>
                    <a:gd name="connsiteX1" fmla="*/ 1322519 w 1421671"/>
                    <a:gd name="connsiteY1" fmla="*/ 396608 h 647053"/>
                    <a:gd name="connsiteX2" fmla="*/ 661507 w 1421671"/>
                    <a:gd name="connsiteY2" fmla="*/ 627961 h 647053"/>
                    <a:gd name="connsiteX3" fmla="*/ 22031 w 1421671"/>
                    <a:gd name="connsiteY3" fmla="*/ 300459 h 647053"/>
                    <a:gd name="connsiteX0" fmla="*/ 1322519 w 1322519"/>
                    <a:gd name="connsiteY0" fmla="*/ 96149 h 346594"/>
                    <a:gd name="connsiteX1" fmla="*/ 661507 w 1322519"/>
                    <a:gd name="connsiteY1" fmla="*/ 327502 h 346594"/>
                    <a:gd name="connsiteX2" fmla="*/ 22031 w 1322519"/>
                    <a:gd name="connsiteY2" fmla="*/ 0 h 346594"/>
                    <a:gd name="connsiteX0" fmla="*/ 1575342 w 1575342"/>
                    <a:gd name="connsiteY0" fmla="*/ 262769 h 353865"/>
                    <a:gd name="connsiteX1" fmla="*/ 662898 w 1575342"/>
                    <a:gd name="connsiteY1" fmla="*/ 327502 h 353865"/>
                    <a:gd name="connsiteX2" fmla="*/ 23422 w 1575342"/>
                    <a:gd name="connsiteY2" fmla="*/ 0 h 353865"/>
                    <a:gd name="connsiteX0" fmla="*/ 1216175 w 1216175"/>
                    <a:gd name="connsiteY0" fmla="*/ 388746 h 489075"/>
                    <a:gd name="connsiteX1" fmla="*/ 303731 w 1216175"/>
                    <a:gd name="connsiteY1" fmla="*/ 453479 h 489075"/>
                    <a:gd name="connsiteX2" fmla="*/ 46433 w 1216175"/>
                    <a:gd name="connsiteY2" fmla="*/ 0 h 489075"/>
                    <a:gd name="connsiteX0" fmla="*/ 1487862 w 1487862"/>
                    <a:gd name="connsiteY0" fmla="*/ 388746 h 489075"/>
                    <a:gd name="connsiteX1" fmla="*/ 62496 w 1487862"/>
                    <a:gd name="connsiteY1" fmla="*/ 453479 h 489075"/>
                    <a:gd name="connsiteX2" fmla="*/ 318120 w 1487862"/>
                    <a:gd name="connsiteY2" fmla="*/ 0 h 489075"/>
                    <a:gd name="connsiteX0" fmla="*/ 1530921 w 1530921"/>
                    <a:gd name="connsiteY0" fmla="*/ 388746 h 489075"/>
                    <a:gd name="connsiteX1" fmla="*/ 105555 w 1530921"/>
                    <a:gd name="connsiteY1" fmla="*/ 453479 h 489075"/>
                    <a:gd name="connsiteX2" fmla="*/ 361179 w 1530921"/>
                    <a:gd name="connsiteY2" fmla="*/ 0 h 489075"/>
                    <a:gd name="connsiteX0" fmla="*/ 1544024 w 1544024"/>
                    <a:gd name="connsiteY0" fmla="*/ 388746 h 489075"/>
                    <a:gd name="connsiteX1" fmla="*/ 118658 w 1544024"/>
                    <a:gd name="connsiteY1" fmla="*/ 453479 h 489075"/>
                    <a:gd name="connsiteX2" fmla="*/ 374282 w 1544024"/>
                    <a:gd name="connsiteY2" fmla="*/ 0 h 489075"/>
                    <a:gd name="connsiteX0" fmla="*/ 1144947 w 1144946"/>
                    <a:gd name="connsiteY0" fmla="*/ 334756 h 473197"/>
                    <a:gd name="connsiteX1" fmla="*/ 91702 w 1144946"/>
                    <a:gd name="connsiteY1" fmla="*/ 453479 h 473197"/>
                    <a:gd name="connsiteX2" fmla="*/ 347326 w 1144946"/>
                    <a:gd name="connsiteY2" fmla="*/ 0 h 473197"/>
                    <a:gd name="connsiteX0" fmla="*/ 940134 w 940135"/>
                    <a:gd name="connsiteY0" fmla="*/ 379748 h 485788"/>
                    <a:gd name="connsiteX1" fmla="*/ 77978 w 940135"/>
                    <a:gd name="connsiteY1" fmla="*/ 453479 h 485788"/>
                    <a:gd name="connsiteX2" fmla="*/ 333602 w 940135"/>
                    <a:gd name="connsiteY2" fmla="*/ 0 h 485788"/>
                    <a:gd name="connsiteX0" fmla="*/ 927483 w 927483"/>
                    <a:gd name="connsiteY0" fmla="*/ 379748 h 485788"/>
                    <a:gd name="connsiteX1" fmla="*/ 65327 w 927483"/>
                    <a:gd name="connsiteY1" fmla="*/ 453479 h 485788"/>
                    <a:gd name="connsiteX2" fmla="*/ 89523 w 927483"/>
                    <a:gd name="connsiteY2" fmla="*/ 197964 h 485788"/>
                    <a:gd name="connsiteX3" fmla="*/ 320951 w 927483"/>
                    <a:gd name="connsiteY3" fmla="*/ 0 h 485788"/>
                    <a:gd name="connsiteX0" fmla="*/ 969525 w 969525"/>
                    <a:gd name="connsiteY0" fmla="*/ 379748 h 473142"/>
                    <a:gd name="connsiteX1" fmla="*/ 107369 w 969525"/>
                    <a:gd name="connsiteY1" fmla="*/ 453479 h 473142"/>
                    <a:gd name="connsiteX2" fmla="*/ 41049 w 969525"/>
                    <a:gd name="connsiteY2" fmla="*/ 170969 h 473142"/>
                    <a:gd name="connsiteX3" fmla="*/ 362993 w 969525"/>
                    <a:gd name="connsiteY3" fmla="*/ 0 h 473142"/>
                    <a:gd name="connsiteX0" fmla="*/ 589178 w 589178"/>
                    <a:gd name="connsiteY0" fmla="*/ 388746 h 476559"/>
                    <a:gd name="connsiteX1" fmla="*/ 89086 w 589178"/>
                    <a:gd name="connsiteY1" fmla="*/ 453479 h 476559"/>
                    <a:gd name="connsiteX2" fmla="*/ 22766 w 589178"/>
                    <a:gd name="connsiteY2" fmla="*/ 170969 h 476559"/>
                    <a:gd name="connsiteX3" fmla="*/ 344710 w 589178"/>
                    <a:gd name="connsiteY3" fmla="*/ 0 h 476559"/>
                    <a:gd name="connsiteX0" fmla="*/ 589178 w 589178"/>
                    <a:gd name="connsiteY0" fmla="*/ 239434 h 327247"/>
                    <a:gd name="connsiteX1" fmla="*/ 89086 w 589178"/>
                    <a:gd name="connsiteY1" fmla="*/ 304167 h 327247"/>
                    <a:gd name="connsiteX2" fmla="*/ 22766 w 589178"/>
                    <a:gd name="connsiteY2" fmla="*/ 21657 h 327247"/>
                    <a:gd name="connsiteX3" fmla="*/ 315799 w 589178"/>
                    <a:gd name="connsiteY3" fmla="*/ 62222 h 327247"/>
                    <a:gd name="connsiteX0" fmla="*/ 612474 w 612474"/>
                    <a:gd name="connsiteY0" fmla="*/ 190906 h 274529"/>
                    <a:gd name="connsiteX1" fmla="*/ 112382 w 612474"/>
                    <a:gd name="connsiteY1" fmla="*/ 255639 h 274529"/>
                    <a:gd name="connsiteX2" fmla="*/ 17153 w 612474"/>
                    <a:gd name="connsiteY2" fmla="*/ 30819 h 274529"/>
                    <a:gd name="connsiteX3" fmla="*/ 339095 w 612474"/>
                    <a:gd name="connsiteY3" fmla="*/ 13694 h 274529"/>
                    <a:gd name="connsiteX0" fmla="*/ 611477 w 611477"/>
                    <a:gd name="connsiteY0" fmla="*/ 190906 h 309497"/>
                    <a:gd name="connsiteX1" fmla="*/ 117167 w 611477"/>
                    <a:gd name="connsiteY1" fmla="*/ 300510 h 309497"/>
                    <a:gd name="connsiteX2" fmla="*/ 16156 w 611477"/>
                    <a:gd name="connsiteY2" fmla="*/ 30819 h 309497"/>
                    <a:gd name="connsiteX3" fmla="*/ 338098 w 611477"/>
                    <a:gd name="connsiteY3" fmla="*/ 13694 h 309497"/>
                    <a:gd name="connsiteX0" fmla="*/ 652988 w 652988"/>
                    <a:gd name="connsiteY0" fmla="*/ 235776 h 322656"/>
                    <a:gd name="connsiteX1" fmla="*/ 118204 w 652988"/>
                    <a:gd name="connsiteY1" fmla="*/ 300510 h 322656"/>
                    <a:gd name="connsiteX2" fmla="*/ 17193 w 652988"/>
                    <a:gd name="connsiteY2" fmla="*/ 30819 h 322656"/>
                    <a:gd name="connsiteX3" fmla="*/ 339135 w 652988"/>
                    <a:gd name="connsiteY3" fmla="*/ 13694 h 322656"/>
                    <a:gd name="connsiteX0" fmla="*/ 340553 w 340553"/>
                    <a:gd name="connsiteY0" fmla="*/ 447309 h 479023"/>
                    <a:gd name="connsiteX1" fmla="*/ 112219 w 340553"/>
                    <a:gd name="connsiteY1" fmla="*/ 300510 h 479023"/>
                    <a:gd name="connsiteX2" fmla="*/ 11208 w 340553"/>
                    <a:gd name="connsiteY2" fmla="*/ 30819 h 479023"/>
                    <a:gd name="connsiteX3" fmla="*/ 333150 w 340553"/>
                    <a:gd name="connsiteY3" fmla="*/ 13694 h 479023"/>
                    <a:gd name="connsiteX0" fmla="*/ 340553 w 340553"/>
                    <a:gd name="connsiteY0" fmla="*/ 447309 h 447308"/>
                    <a:gd name="connsiteX1" fmla="*/ 112219 w 340553"/>
                    <a:gd name="connsiteY1" fmla="*/ 300510 h 447308"/>
                    <a:gd name="connsiteX2" fmla="*/ 11208 w 340553"/>
                    <a:gd name="connsiteY2" fmla="*/ 30819 h 447308"/>
                    <a:gd name="connsiteX3" fmla="*/ 333150 w 340553"/>
                    <a:gd name="connsiteY3" fmla="*/ 13694 h 447308"/>
                    <a:gd name="connsiteX0" fmla="*/ 336767 w 336767"/>
                    <a:gd name="connsiteY0" fmla="*/ 447309 h 447309"/>
                    <a:gd name="connsiteX1" fmla="*/ 172036 w 336767"/>
                    <a:gd name="connsiteY1" fmla="*/ 95388 h 447309"/>
                    <a:gd name="connsiteX2" fmla="*/ 7422 w 336767"/>
                    <a:gd name="connsiteY2" fmla="*/ 30819 h 447309"/>
                    <a:gd name="connsiteX3" fmla="*/ 329364 w 336767"/>
                    <a:gd name="connsiteY3" fmla="*/ 13694 h 447309"/>
                    <a:gd name="connsiteX0" fmla="*/ 331185 w 331185"/>
                    <a:gd name="connsiteY0" fmla="*/ 542631 h 542631"/>
                    <a:gd name="connsiteX1" fmla="*/ 166454 w 331185"/>
                    <a:gd name="connsiteY1" fmla="*/ 190710 h 542631"/>
                    <a:gd name="connsiteX2" fmla="*/ 7621 w 331185"/>
                    <a:gd name="connsiteY2" fmla="*/ 17169 h 542631"/>
                    <a:gd name="connsiteX3" fmla="*/ 323782 w 331185"/>
                    <a:gd name="connsiteY3" fmla="*/ 109016 h 542631"/>
                    <a:gd name="connsiteX0" fmla="*/ 565714 w 565714"/>
                    <a:gd name="connsiteY0" fmla="*/ 747708 h 747708"/>
                    <a:gd name="connsiteX1" fmla="*/ 400983 w 565714"/>
                    <a:gd name="connsiteY1" fmla="*/ 395787 h 747708"/>
                    <a:gd name="connsiteX2" fmla="*/ 242150 w 565714"/>
                    <a:gd name="connsiteY2" fmla="*/ 222246 h 747708"/>
                    <a:gd name="connsiteX3" fmla="*/ 3234 w 565714"/>
                    <a:gd name="connsiteY3" fmla="*/ 0 h 747708"/>
                    <a:gd name="connsiteX0" fmla="*/ 567922 w 567922"/>
                    <a:gd name="connsiteY0" fmla="*/ 747708 h 747708"/>
                    <a:gd name="connsiteX1" fmla="*/ 403191 w 567922"/>
                    <a:gd name="connsiteY1" fmla="*/ 395787 h 747708"/>
                    <a:gd name="connsiteX2" fmla="*/ 244358 w 567922"/>
                    <a:gd name="connsiteY2" fmla="*/ 222246 h 747708"/>
                    <a:gd name="connsiteX3" fmla="*/ 5442 w 567922"/>
                    <a:gd name="connsiteY3" fmla="*/ 0 h 747708"/>
                    <a:gd name="connsiteX0" fmla="*/ 567923 w 567923"/>
                    <a:gd name="connsiteY0" fmla="*/ 747708 h 747708"/>
                    <a:gd name="connsiteX1" fmla="*/ 403192 w 567923"/>
                    <a:gd name="connsiteY1" fmla="*/ 395787 h 747708"/>
                    <a:gd name="connsiteX2" fmla="*/ 244359 w 567923"/>
                    <a:gd name="connsiteY2" fmla="*/ 222246 h 747708"/>
                    <a:gd name="connsiteX3" fmla="*/ 5443 w 567923"/>
                    <a:gd name="connsiteY3" fmla="*/ 0 h 747708"/>
                    <a:gd name="connsiteX0" fmla="*/ 584228 w 584228"/>
                    <a:gd name="connsiteY0" fmla="*/ 638737 h 638737"/>
                    <a:gd name="connsiteX1" fmla="*/ 419497 w 584228"/>
                    <a:gd name="connsiteY1" fmla="*/ 286816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  <a:gd name="connsiteX0" fmla="*/ 584228 w 584228"/>
                    <a:gd name="connsiteY0" fmla="*/ 638737 h 638737"/>
                    <a:gd name="connsiteX1" fmla="*/ 57762 w 584228"/>
                    <a:gd name="connsiteY1" fmla="*/ 452758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  <a:gd name="connsiteX0" fmla="*/ 651422 w 651422"/>
                    <a:gd name="connsiteY0" fmla="*/ 638737 h 638737"/>
                    <a:gd name="connsiteX1" fmla="*/ 124956 w 651422"/>
                    <a:gd name="connsiteY1" fmla="*/ 452758 h 638737"/>
                    <a:gd name="connsiteX2" fmla="*/ 28490 w 651422"/>
                    <a:gd name="connsiteY2" fmla="*/ 182418 h 638737"/>
                    <a:gd name="connsiteX3" fmla="*/ 71596 w 651422"/>
                    <a:gd name="connsiteY3" fmla="*/ 0 h 638737"/>
                    <a:gd name="connsiteX0" fmla="*/ 633686 w 633686"/>
                    <a:gd name="connsiteY0" fmla="*/ 804679 h 804679"/>
                    <a:gd name="connsiteX1" fmla="*/ 107220 w 633686"/>
                    <a:gd name="connsiteY1" fmla="*/ 618700 h 804679"/>
                    <a:gd name="connsiteX2" fmla="*/ 10754 w 633686"/>
                    <a:gd name="connsiteY2" fmla="*/ 348360 h 804679"/>
                    <a:gd name="connsiteX3" fmla="*/ 265911 w 633686"/>
                    <a:gd name="connsiteY3" fmla="*/ 0 h 804679"/>
                    <a:gd name="connsiteX0" fmla="*/ 668227 w 668227"/>
                    <a:gd name="connsiteY0" fmla="*/ 804679 h 804679"/>
                    <a:gd name="connsiteX1" fmla="*/ 141761 w 668227"/>
                    <a:gd name="connsiteY1" fmla="*/ 618700 h 804679"/>
                    <a:gd name="connsiteX2" fmla="*/ 45295 w 668227"/>
                    <a:gd name="connsiteY2" fmla="*/ 348360 h 804679"/>
                    <a:gd name="connsiteX3" fmla="*/ 300452 w 668227"/>
                    <a:gd name="connsiteY3" fmla="*/ 0 h 804679"/>
                    <a:gd name="connsiteX0" fmla="*/ 668227 w 668227"/>
                    <a:gd name="connsiteY0" fmla="*/ 804679 h 804679"/>
                    <a:gd name="connsiteX1" fmla="*/ 141761 w 668227"/>
                    <a:gd name="connsiteY1" fmla="*/ 618700 h 804679"/>
                    <a:gd name="connsiteX2" fmla="*/ 45295 w 668227"/>
                    <a:gd name="connsiteY2" fmla="*/ 348360 h 804679"/>
                    <a:gd name="connsiteX3" fmla="*/ 300452 w 668227"/>
                    <a:gd name="connsiteY3" fmla="*/ 0 h 804679"/>
                    <a:gd name="connsiteX0" fmla="*/ 729024 w 729024"/>
                    <a:gd name="connsiteY0" fmla="*/ 804679 h 804679"/>
                    <a:gd name="connsiteX1" fmla="*/ 202558 w 729024"/>
                    <a:gd name="connsiteY1" fmla="*/ 618700 h 804679"/>
                    <a:gd name="connsiteX2" fmla="*/ 106092 w 729024"/>
                    <a:gd name="connsiteY2" fmla="*/ 348360 h 804679"/>
                    <a:gd name="connsiteX3" fmla="*/ 361249 w 729024"/>
                    <a:gd name="connsiteY3" fmla="*/ 0 h 804679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621627 w 621627"/>
                    <a:gd name="connsiteY0" fmla="*/ 817974 h 817974"/>
                    <a:gd name="connsiteX1" fmla="*/ 95161 w 621627"/>
                    <a:gd name="connsiteY1" fmla="*/ 631995 h 817974"/>
                    <a:gd name="connsiteX2" fmla="*/ 11169 w 621627"/>
                    <a:gd name="connsiteY2" fmla="*/ 15942 h 817974"/>
                    <a:gd name="connsiteX3" fmla="*/ 253852 w 621627"/>
                    <a:gd name="connsiteY3" fmla="*/ 13295 h 817974"/>
                    <a:gd name="connsiteX0" fmla="*/ 719172 w 719172"/>
                    <a:gd name="connsiteY0" fmla="*/ 896841 h 896841"/>
                    <a:gd name="connsiteX1" fmla="*/ 192706 w 719172"/>
                    <a:gd name="connsiteY1" fmla="*/ 710862 h 896841"/>
                    <a:gd name="connsiteX2" fmla="*/ 108714 w 719172"/>
                    <a:gd name="connsiteY2" fmla="*/ 94809 h 896841"/>
                    <a:gd name="connsiteX3" fmla="*/ 351397 w 719172"/>
                    <a:gd name="connsiteY3" fmla="*/ 92162 h 896841"/>
                    <a:gd name="connsiteX0" fmla="*/ 719172 w 719172"/>
                    <a:gd name="connsiteY0" fmla="*/ 896841 h 896841"/>
                    <a:gd name="connsiteX1" fmla="*/ 192706 w 719172"/>
                    <a:gd name="connsiteY1" fmla="*/ 710862 h 896841"/>
                    <a:gd name="connsiteX2" fmla="*/ 108714 w 719172"/>
                    <a:gd name="connsiteY2" fmla="*/ 94809 h 896841"/>
                    <a:gd name="connsiteX3" fmla="*/ 351397 w 719172"/>
                    <a:gd name="connsiteY3" fmla="*/ 92162 h 896841"/>
                    <a:gd name="connsiteX0" fmla="*/ 610458 w 610458"/>
                    <a:gd name="connsiteY0" fmla="*/ 896841 h 896841"/>
                    <a:gd name="connsiteX1" fmla="*/ 0 w 610458"/>
                    <a:gd name="connsiteY1" fmla="*/ 94809 h 896841"/>
                    <a:gd name="connsiteX2" fmla="*/ 242683 w 610458"/>
                    <a:gd name="connsiteY2" fmla="*/ 92162 h 896841"/>
                    <a:gd name="connsiteX0" fmla="*/ 722721 w 722721"/>
                    <a:gd name="connsiteY0" fmla="*/ 804678 h 804678"/>
                    <a:gd name="connsiteX1" fmla="*/ 0 w 722721"/>
                    <a:gd name="connsiteY1" fmla="*/ 348358 h 804678"/>
                    <a:gd name="connsiteX2" fmla="*/ 354946 w 722721"/>
                    <a:gd name="connsiteY2" fmla="*/ -1 h 804678"/>
                    <a:gd name="connsiteX0" fmla="*/ 766552 w 766552"/>
                    <a:gd name="connsiteY0" fmla="*/ 804679 h 804679"/>
                    <a:gd name="connsiteX1" fmla="*/ 43831 w 766552"/>
                    <a:gd name="connsiteY1" fmla="*/ 348359 h 804679"/>
                    <a:gd name="connsiteX2" fmla="*/ 398777 w 766552"/>
                    <a:gd name="connsiteY2" fmla="*/ 0 h 804679"/>
                    <a:gd name="connsiteX0" fmla="*/ 723521 w 723521"/>
                    <a:gd name="connsiteY0" fmla="*/ 813016 h 813016"/>
                    <a:gd name="connsiteX1" fmla="*/ 800 w 723521"/>
                    <a:gd name="connsiteY1" fmla="*/ 356696 h 813016"/>
                    <a:gd name="connsiteX2" fmla="*/ 355746 w 723521"/>
                    <a:gd name="connsiteY2" fmla="*/ 8337 h 813016"/>
                    <a:gd name="connsiteX0" fmla="*/ 726888 w 726888"/>
                    <a:gd name="connsiteY0" fmla="*/ 867659 h 867659"/>
                    <a:gd name="connsiteX1" fmla="*/ 4167 w 726888"/>
                    <a:gd name="connsiteY1" fmla="*/ 411339 h 867659"/>
                    <a:gd name="connsiteX2" fmla="*/ 359113 w 726888"/>
                    <a:gd name="connsiteY2" fmla="*/ 62980 h 867659"/>
                    <a:gd name="connsiteX0" fmla="*/ 726888 w 726888"/>
                    <a:gd name="connsiteY0" fmla="*/ 828439 h 828439"/>
                    <a:gd name="connsiteX1" fmla="*/ 4167 w 726888"/>
                    <a:gd name="connsiteY1" fmla="*/ 372119 h 828439"/>
                    <a:gd name="connsiteX2" fmla="*/ 359113 w 726888"/>
                    <a:gd name="connsiteY2" fmla="*/ 23760 h 828439"/>
                    <a:gd name="connsiteX0" fmla="*/ 726888 w 726888"/>
                    <a:gd name="connsiteY0" fmla="*/ 828439 h 828439"/>
                    <a:gd name="connsiteX1" fmla="*/ 4167 w 726888"/>
                    <a:gd name="connsiteY1" fmla="*/ 372119 h 828439"/>
                    <a:gd name="connsiteX2" fmla="*/ 359113 w 726888"/>
                    <a:gd name="connsiteY2" fmla="*/ 23760 h 828439"/>
                    <a:gd name="connsiteX0" fmla="*/ 1073434 w 1073434"/>
                    <a:gd name="connsiteY0" fmla="*/ 1475234 h 1475234"/>
                    <a:gd name="connsiteX1" fmla="*/ 350713 w 1073434"/>
                    <a:gd name="connsiteY1" fmla="*/ 1018914 h 1475234"/>
                    <a:gd name="connsiteX2" fmla="*/ 131871 w 1073434"/>
                    <a:gd name="connsiteY2" fmla="*/ 6787 h 1475234"/>
                    <a:gd name="connsiteX0" fmla="*/ 941563 w 941563"/>
                    <a:gd name="connsiteY0" fmla="*/ 1524778 h 1524778"/>
                    <a:gd name="connsiteX1" fmla="*/ 218842 w 941563"/>
                    <a:gd name="connsiteY1" fmla="*/ 1068458 h 1524778"/>
                    <a:gd name="connsiteX2" fmla="*/ 0 w 941563"/>
                    <a:gd name="connsiteY2" fmla="*/ 56331 h 1524778"/>
                    <a:gd name="connsiteX0" fmla="*/ 1515349 w 1515349"/>
                    <a:gd name="connsiteY0" fmla="*/ 1551459 h 1551459"/>
                    <a:gd name="connsiteX1" fmla="*/ 792628 w 1515349"/>
                    <a:gd name="connsiteY1" fmla="*/ 1095139 h 1551459"/>
                    <a:gd name="connsiteX2" fmla="*/ 0 w 1515349"/>
                    <a:gd name="connsiteY2" fmla="*/ 55355 h 1551459"/>
                    <a:gd name="connsiteX0" fmla="*/ 1515349 w 1515349"/>
                    <a:gd name="connsiteY0" fmla="*/ 1567639 h 1567639"/>
                    <a:gd name="connsiteX1" fmla="*/ 730260 w 1515349"/>
                    <a:gd name="connsiteY1" fmla="*/ 807094 h 1567639"/>
                    <a:gd name="connsiteX2" fmla="*/ 0 w 1515349"/>
                    <a:gd name="connsiteY2" fmla="*/ 71535 h 1567639"/>
                    <a:gd name="connsiteX0" fmla="*/ 1203508 w 1203508"/>
                    <a:gd name="connsiteY0" fmla="*/ 1204424 h 1204424"/>
                    <a:gd name="connsiteX1" fmla="*/ 730260 w 1203508"/>
                    <a:gd name="connsiteY1" fmla="*/ 803421 h 1204424"/>
                    <a:gd name="connsiteX2" fmla="*/ 0 w 1203508"/>
                    <a:gd name="connsiteY2" fmla="*/ 67862 h 1204424"/>
                    <a:gd name="connsiteX0" fmla="*/ 1253402 w 1253402"/>
                    <a:gd name="connsiteY0" fmla="*/ 1232350 h 1232350"/>
                    <a:gd name="connsiteX1" fmla="*/ 730260 w 1253402"/>
                    <a:gd name="connsiteY1" fmla="*/ 803690 h 1232350"/>
                    <a:gd name="connsiteX2" fmla="*/ 0 w 1253402"/>
                    <a:gd name="connsiteY2" fmla="*/ 68131 h 1232350"/>
                    <a:gd name="connsiteX0" fmla="*/ 1253402 w 1253402"/>
                    <a:gd name="connsiteY0" fmla="*/ 1232350 h 1232350"/>
                    <a:gd name="connsiteX1" fmla="*/ 730260 w 1253402"/>
                    <a:gd name="connsiteY1" fmla="*/ 803690 h 1232350"/>
                    <a:gd name="connsiteX2" fmla="*/ 0 w 1253402"/>
                    <a:gd name="connsiteY2" fmla="*/ 68131 h 1232350"/>
                    <a:gd name="connsiteX0" fmla="*/ 1253402 w 1253402"/>
                    <a:gd name="connsiteY0" fmla="*/ 1249557 h 1249557"/>
                    <a:gd name="connsiteX1" fmla="*/ 568102 w 1253402"/>
                    <a:gd name="connsiteY1" fmla="*/ 599642 h 1249557"/>
                    <a:gd name="connsiteX2" fmla="*/ 0 w 1253402"/>
                    <a:gd name="connsiteY2" fmla="*/ 85338 h 1249557"/>
                    <a:gd name="connsiteX0" fmla="*/ 1253402 w 1253402"/>
                    <a:gd name="connsiteY0" fmla="*/ 1252104 h 1252104"/>
                    <a:gd name="connsiteX1" fmla="*/ 568102 w 1253402"/>
                    <a:gd name="connsiteY1" fmla="*/ 602189 h 1252104"/>
                    <a:gd name="connsiteX2" fmla="*/ 0 w 1253402"/>
                    <a:gd name="connsiteY2" fmla="*/ 87885 h 1252104"/>
                    <a:gd name="connsiteX0" fmla="*/ 1253402 w 1253402"/>
                    <a:gd name="connsiteY0" fmla="*/ 1164395 h 1164395"/>
                    <a:gd name="connsiteX1" fmla="*/ 568102 w 1253402"/>
                    <a:gd name="connsiteY1" fmla="*/ 514480 h 1164395"/>
                    <a:gd name="connsiteX2" fmla="*/ 0 w 1253402"/>
                    <a:gd name="connsiteY2" fmla="*/ 176 h 1164395"/>
                    <a:gd name="connsiteX0" fmla="*/ 1253402 w 1253402"/>
                    <a:gd name="connsiteY0" fmla="*/ 1164219 h 1164219"/>
                    <a:gd name="connsiteX1" fmla="*/ 568102 w 1253402"/>
                    <a:gd name="connsiteY1" fmla="*/ 514304 h 1164219"/>
                    <a:gd name="connsiteX2" fmla="*/ 0 w 1253402"/>
                    <a:gd name="connsiteY2" fmla="*/ 0 h 1164219"/>
                    <a:gd name="connsiteX0" fmla="*/ 1125799 w 1125799"/>
                    <a:gd name="connsiteY0" fmla="*/ 1178365 h 1178365"/>
                    <a:gd name="connsiteX1" fmla="*/ 440499 w 1125799"/>
                    <a:gd name="connsiteY1" fmla="*/ 528450 h 1178365"/>
                    <a:gd name="connsiteX2" fmla="*/ 0 w 1125799"/>
                    <a:gd name="connsiteY2" fmla="*/ 0 h 1178365"/>
                    <a:gd name="connsiteX0" fmla="*/ 1125799 w 1125799"/>
                    <a:gd name="connsiteY0" fmla="*/ 1178365 h 1178365"/>
                    <a:gd name="connsiteX1" fmla="*/ 440499 w 1125799"/>
                    <a:gd name="connsiteY1" fmla="*/ 528450 h 1178365"/>
                    <a:gd name="connsiteX2" fmla="*/ 0 w 1125799"/>
                    <a:gd name="connsiteY2" fmla="*/ 0 h 1178365"/>
                    <a:gd name="connsiteX0" fmla="*/ 959914 w 959914"/>
                    <a:gd name="connsiteY0" fmla="*/ 1206658 h 1206658"/>
                    <a:gd name="connsiteX1" fmla="*/ 274614 w 959914"/>
                    <a:gd name="connsiteY1" fmla="*/ 556743 h 1206658"/>
                    <a:gd name="connsiteX2" fmla="*/ 0 w 959914"/>
                    <a:gd name="connsiteY2" fmla="*/ 0 h 1206658"/>
                    <a:gd name="connsiteX0" fmla="*/ 959914 w 959914"/>
                    <a:gd name="connsiteY0" fmla="*/ 1206658 h 1206658"/>
                    <a:gd name="connsiteX1" fmla="*/ 274614 w 959914"/>
                    <a:gd name="connsiteY1" fmla="*/ 556743 h 1206658"/>
                    <a:gd name="connsiteX2" fmla="*/ 0 w 959914"/>
                    <a:gd name="connsiteY2" fmla="*/ 0 h 1206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9914" h="1206658">
                      <a:moveTo>
                        <a:pt x="959914" y="1206658"/>
                      </a:moveTo>
                      <a:cubicBezTo>
                        <a:pt x="533368" y="1053398"/>
                        <a:pt x="458568" y="778436"/>
                        <a:pt x="274614" y="556743"/>
                      </a:cubicBezTo>
                      <a:cubicBezTo>
                        <a:pt x="90660" y="335050"/>
                        <a:pt x="118998" y="316875"/>
                        <a:pt x="0" y="0"/>
                      </a:cubicBezTo>
                    </a:path>
                  </a:pathLst>
                </a:custGeom>
                <a:noFill/>
                <a:ln w="38100">
                  <a:solidFill>
                    <a:srgbClr val="00FF00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6" name="Freihandform 47">
                  <a:extLst>
                    <a:ext uri="{FF2B5EF4-FFF2-40B4-BE49-F238E27FC236}">
                      <a16:creationId xmlns:a16="http://schemas.microsoft.com/office/drawing/2014/main" id="{4EC255B9-E411-42B0-94B5-798CFFC31D17}"/>
                    </a:ext>
                  </a:extLst>
                </p:cNvPr>
                <p:cNvSpPr/>
                <p:nvPr/>
              </p:nvSpPr>
              <p:spPr>
                <a:xfrm flipH="1">
                  <a:off x="7565626" y="2646388"/>
                  <a:ext cx="467310" cy="227045"/>
                </a:xfrm>
                <a:custGeom>
                  <a:avLst/>
                  <a:gdLst>
                    <a:gd name="connsiteX0" fmla="*/ 1520328 w 1520328"/>
                    <a:gd name="connsiteY0" fmla="*/ 0 h 608514"/>
                    <a:gd name="connsiteX1" fmla="*/ 1333041 w 1520328"/>
                    <a:gd name="connsiteY1" fmla="*/ 286439 h 608514"/>
                    <a:gd name="connsiteX2" fmla="*/ 727113 w 1520328"/>
                    <a:gd name="connsiteY2" fmla="*/ 561860 h 608514"/>
                    <a:gd name="connsiteX3" fmla="*/ 0 w 1520328"/>
                    <a:gd name="connsiteY3" fmla="*/ 605928 h 608514"/>
                    <a:gd name="connsiteX0" fmla="*/ 1520328 w 1520328"/>
                    <a:gd name="connsiteY0" fmla="*/ 0 h 606783"/>
                    <a:gd name="connsiteX1" fmla="*/ 1421176 w 1520328"/>
                    <a:gd name="connsiteY1" fmla="*/ 396608 h 606783"/>
                    <a:gd name="connsiteX2" fmla="*/ 727113 w 1520328"/>
                    <a:gd name="connsiteY2" fmla="*/ 561860 h 606783"/>
                    <a:gd name="connsiteX3" fmla="*/ 0 w 1520328"/>
                    <a:gd name="connsiteY3" fmla="*/ 605928 h 606783"/>
                    <a:gd name="connsiteX0" fmla="*/ 1520328 w 1520328"/>
                    <a:gd name="connsiteY0" fmla="*/ 0 h 639882"/>
                    <a:gd name="connsiteX1" fmla="*/ 1421176 w 1520328"/>
                    <a:gd name="connsiteY1" fmla="*/ 396608 h 639882"/>
                    <a:gd name="connsiteX2" fmla="*/ 760164 w 1520328"/>
                    <a:gd name="connsiteY2" fmla="*/ 627961 h 639882"/>
                    <a:gd name="connsiteX3" fmla="*/ 0 w 1520328"/>
                    <a:gd name="connsiteY3" fmla="*/ 605928 h 639882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40426 w 1440426"/>
                    <a:gd name="connsiteY0" fmla="*/ 0 h 628237"/>
                    <a:gd name="connsiteX1" fmla="*/ 1341274 w 1440426"/>
                    <a:gd name="connsiteY1" fmla="*/ 396608 h 628237"/>
                    <a:gd name="connsiteX2" fmla="*/ 680262 w 1440426"/>
                    <a:gd name="connsiteY2" fmla="*/ 627961 h 628237"/>
                    <a:gd name="connsiteX3" fmla="*/ 557 w 1440426"/>
                    <a:gd name="connsiteY3" fmla="*/ 356000 h 628237"/>
                    <a:gd name="connsiteX0" fmla="*/ 1400239 w 1400239"/>
                    <a:gd name="connsiteY0" fmla="*/ 0 h 629200"/>
                    <a:gd name="connsiteX1" fmla="*/ 1301087 w 1400239"/>
                    <a:gd name="connsiteY1" fmla="*/ 396608 h 629200"/>
                    <a:gd name="connsiteX2" fmla="*/ 640075 w 1400239"/>
                    <a:gd name="connsiteY2" fmla="*/ 627961 h 629200"/>
                    <a:gd name="connsiteX3" fmla="*/ 599 w 1400239"/>
                    <a:gd name="connsiteY3" fmla="*/ 300459 h 629200"/>
                    <a:gd name="connsiteX0" fmla="*/ 1421671 w 1421671"/>
                    <a:gd name="connsiteY0" fmla="*/ 0 h 647053"/>
                    <a:gd name="connsiteX1" fmla="*/ 1322519 w 1421671"/>
                    <a:gd name="connsiteY1" fmla="*/ 396608 h 647053"/>
                    <a:gd name="connsiteX2" fmla="*/ 661507 w 1421671"/>
                    <a:gd name="connsiteY2" fmla="*/ 627961 h 647053"/>
                    <a:gd name="connsiteX3" fmla="*/ 22031 w 1421671"/>
                    <a:gd name="connsiteY3" fmla="*/ 300459 h 647053"/>
                    <a:gd name="connsiteX0" fmla="*/ 1322519 w 1322519"/>
                    <a:gd name="connsiteY0" fmla="*/ 96149 h 346594"/>
                    <a:gd name="connsiteX1" fmla="*/ 661507 w 1322519"/>
                    <a:gd name="connsiteY1" fmla="*/ 327502 h 346594"/>
                    <a:gd name="connsiteX2" fmla="*/ 22031 w 1322519"/>
                    <a:gd name="connsiteY2" fmla="*/ 0 h 346594"/>
                    <a:gd name="connsiteX0" fmla="*/ 1575342 w 1575342"/>
                    <a:gd name="connsiteY0" fmla="*/ 262769 h 353865"/>
                    <a:gd name="connsiteX1" fmla="*/ 662898 w 1575342"/>
                    <a:gd name="connsiteY1" fmla="*/ 327502 h 353865"/>
                    <a:gd name="connsiteX2" fmla="*/ 23422 w 1575342"/>
                    <a:gd name="connsiteY2" fmla="*/ 0 h 353865"/>
                    <a:gd name="connsiteX0" fmla="*/ 1216175 w 1216175"/>
                    <a:gd name="connsiteY0" fmla="*/ 388746 h 489075"/>
                    <a:gd name="connsiteX1" fmla="*/ 303731 w 1216175"/>
                    <a:gd name="connsiteY1" fmla="*/ 453479 h 489075"/>
                    <a:gd name="connsiteX2" fmla="*/ 46433 w 1216175"/>
                    <a:gd name="connsiteY2" fmla="*/ 0 h 489075"/>
                    <a:gd name="connsiteX0" fmla="*/ 1487862 w 1487862"/>
                    <a:gd name="connsiteY0" fmla="*/ 388746 h 489075"/>
                    <a:gd name="connsiteX1" fmla="*/ 62496 w 1487862"/>
                    <a:gd name="connsiteY1" fmla="*/ 453479 h 489075"/>
                    <a:gd name="connsiteX2" fmla="*/ 318120 w 1487862"/>
                    <a:gd name="connsiteY2" fmla="*/ 0 h 489075"/>
                    <a:gd name="connsiteX0" fmla="*/ 1530921 w 1530921"/>
                    <a:gd name="connsiteY0" fmla="*/ 388746 h 489075"/>
                    <a:gd name="connsiteX1" fmla="*/ 105555 w 1530921"/>
                    <a:gd name="connsiteY1" fmla="*/ 453479 h 489075"/>
                    <a:gd name="connsiteX2" fmla="*/ 361179 w 1530921"/>
                    <a:gd name="connsiteY2" fmla="*/ 0 h 489075"/>
                    <a:gd name="connsiteX0" fmla="*/ 1544024 w 1544024"/>
                    <a:gd name="connsiteY0" fmla="*/ 388746 h 489075"/>
                    <a:gd name="connsiteX1" fmla="*/ 118658 w 1544024"/>
                    <a:gd name="connsiteY1" fmla="*/ 453479 h 489075"/>
                    <a:gd name="connsiteX2" fmla="*/ 374282 w 1544024"/>
                    <a:gd name="connsiteY2" fmla="*/ 0 h 489075"/>
                    <a:gd name="connsiteX0" fmla="*/ 1144947 w 1144946"/>
                    <a:gd name="connsiteY0" fmla="*/ 334756 h 473197"/>
                    <a:gd name="connsiteX1" fmla="*/ 91702 w 1144946"/>
                    <a:gd name="connsiteY1" fmla="*/ 453479 h 473197"/>
                    <a:gd name="connsiteX2" fmla="*/ 347326 w 1144946"/>
                    <a:gd name="connsiteY2" fmla="*/ 0 h 473197"/>
                    <a:gd name="connsiteX0" fmla="*/ 940134 w 940135"/>
                    <a:gd name="connsiteY0" fmla="*/ 379748 h 485788"/>
                    <a:gd name="connsiteX1" fmla="*/ 77978 w 940135"/>
                    <a:gd name="connsiteY1" fmla="*/ 453479 h 485788"/>
                    <a:gd name="connsiteX2" fmla="*/ 333602 w 940135"/>
                    <a:gd name="connsiteY2" fmla="*/ 0 h 485788"/>
                    <a:gd name="connsiteX0" fmla="*/ 927483 w 927483"/>
                    <a:gd name="connsiteY0" fmla="*/ 379748 h 485788"/>
                    <a:gd name="connsiteX1" fmla="*/ 65327 w 927483"/>
                    <a:gd name="connsiteY1" fmla="*/ 453479 h 485788"/>
                    <a:gd name="connsiteX2" fmla="*/ 89523 w 927483"/>
                    <a:gd name="connsiteY2" fmla="*/ 197964 h 485788"/>
                    <a:gd name="connsiteX3" fmla="*/ 320951 w 927483"/>
                    <a:gd name="connsiteY3" fmla="*/ 0 h 485788"/>
                    <a:gd name="connsiteX0" fmla="*/ 969525 w 969525"/>
                    <a:gd name="connsiteY0" fmla="*/ 379748 h 473142"/>
                    <a:gd name="connsiteX1" fmla="*/ 107369 w 969525"/>
                    <a:gd name="connsiteY1" fmla="*/ 453479 h 473142"/>
                    <a:gd name="connsiteX2" fmla="*/ 41049 w 969525"/>
                    <a:gd name="connsiteY2" fmla="*/ 170969 h 473142"/>
                    <a:gd name="connsiteX3" fmla="*/ 362993 w 969525"/>
                    <a:gd name="connsiteY3" fmla="*/ 0 h 473142"/>
                    <a:gd name="connsiteX0" fmla="*/ 589178 w 589178"/>
                    <a:gd name="connsiteY0" fmla="*/ 388746 h 476559"/>
                    <a:gd name="connsiteX1" fmla="*/ 89086 w 589178"/>
                    <a:gd name="connsiteY1" fmla="*/ 453479 h 476559"/>
                    <a:gd name="connsiteX2" fmla="*/ 22766 w 589178"/>
                    <a:gd name="connsiteY2" fmla="*/ 170969 h 476559"/>
                    <a:gd name="connsiteX3" fmla="*/ 344710 w 589178"/>
                    <a:gd name="connsiteY3" fmla="*/ 0 h 476559"/>
                    <a:gd name="connsiteX0" fmla="*/ 589178 w 589178"/>
                    <a:gd name="connsiteY0" fmla="*/ 239434 h 327247"/>
                    <a:gd name="connsiteX1" fmla="*/ 89086 w 589178"/>
                    <a:gd name="connsiteY1" fmla="*/ 304167 h 327247"/>
                    <a:gd name="connsiteX2" fmla="*/ 22766 w 589178"/>
                    <a:gd name="connsiteY2" fmla="*/ 21657 h 327247"/>
                    <a:gd name="connsiteX3" fmla="*/ 315799 w 589178"/>
                    <a:gd name="connsiteY3" fmla="*/ 62222 h 327247"/>
                    <a:gd name="connsiteX0" fmla="*/ 612474 w 612474"/>
                    <a:gd name="connsiteY0" fmla="*/ 190906 h 274529"/>
                    <a:gd name="connsiteX1" fmla="*/ 112382 w 612474"/>
                    <a:gd name="connsiteY1" fmla="*/ 255639 h 274529"/>
                    <a:gd name="connsiteX2" fmla="*/ 17153 w 612474"/>
                    <a:gd name="connsiteY2" fmla="*/ 30819 h 274529"/>
                    <a:gd name="connsiteX3" fmla="*/ 339095 w 612474"/>
                    <a:gd name="connsiteY3" fmla="*/ 13694 h 274529"/>
                    <a:gd name="connsiteX0" fmla="*/ 611477 w 611477"/>
                    <a:gd name="connsiteY0" fmla="*/ 190906 h 309497"/>
                    <a:gd name="connsiteX1" fmla="*/ 117167 w 611477"/>
                    <a:gd name="connsiteY1" fmla="*/ 300510 h 309497"/>
                    <a:gd name="connsiteX2" fmla="*/ 16156 w 611477"/>
                    <a:gd name="connsiteY2" fmla="*/ 30819 h 309497"/>
                    <a:gd name="connsiteX3" fmla="*/ 338098 w 611477"/>
                    <a:gd name="connsiteY3" fmla="*/ 13694 h 309497"/>
                    <a:gd name="connsiteX0" fmla="*/ 652988 w 652988"/>
                    <a:gd name="connsiteY0" fmla="*/ 235776 h 322656"/>
                    <a:gd name="connsiteX1" fmla="*/ 118204 w 652988"/>
                    <a:gd name="connsiteY1" fmla="*/ 300510 h 322656"/>
                    <a:gd name="connsiteX2" fmla="*/ 17193 w 652988"/>
                    <a:gd name="connsiteY2" fmla="*/ 30819 h 322656"/>
                    <a:gd name="connsiteX3" fmla="*/ 339135 w 652988"/>
                    <a:gd name="connsiteY3" fmla="*/ 13694 h 322656"/>
                    <a:gd name="connsiteX0" fmla="*/ 340553 w 340553"/>
                    <a:gd name="connsiteY0" fmla="*/ 447309 h 479023"/>
                    <a:gd name="connsiteX1" fmla="*/ 112219 w 340553"/>
                    <a:gd name="connsiteY1" fmla="*/ 300510 h 479023"/>
                    <a:gd name="connsiteX2" fmla="*/ 11208 w 340553"/>
                    <a:gd name="connsiteY2" fmla="*/ 30819 h 479023"/>
                    <a:gd name="connsiteX3" fmla="*/ 333150 w 340553"/>
                    <a:gd name="connsiteY3" fmla="*/ 13694 h 479023"/>
                    <a:gd name="connsiteX0" fmla="*/ 340553 w 340553"/>
                    <a:gd name="connsiteY0" fmla="*/ 447309 h 447308"/>
                    <a:gd name="connsiteX1" fmla="*/ 112219 w 340553"/>
                    <a:gd name="connsiteY1" fmla="*/ 300510 h 447308"/>
                    <a:gd name="connsiteX2" fmla="*/ 11208 w 340553"/>
                    <a:gd name="connsiteY2" fmla="*/ 30819 h 447308"/>
                    <a:gd name="connsiteX3" fmla="*/ 333150 w 340553"/>
                    <a:gd name="connsiteY3" fmla="*/ 13694 h 447308"/>
                    <a:gd name="connsiteX0" fmla="*/ 336767 w 336767"/>
                    <a:gd name="connsiteY0" fmla="*/ 447309 h 447309"/>
                    <a:gd name="connsiteX1" fmla="*/ 172036 w 336767"/>
                    <a:gd name="connsiteY1" fmla="*/ 95388 h 447309"/>
                    <a:gd name="connsiteX2" fmla="*/ 7422 w 336767"/>
                    <a:gd name="connsiteY2" fmla="*/ 30819 h 447309"/>
                    <a:gd name="connsiteX3" fmla="*/ 329364 w 336767"/>
                    <a:gd name="connsiteY3" fmla="*/ 13694 h 447309"/>
                    <a:gd name="connsiteX0" fmla="*/ 331185 w 331185"/>
                    <a:gd name="connsiteY0" fmla="*/ 542631 h 542631"/>
                    <a:gd name="connsiteX1" fmla="*/ 166454 w 331185"/>
                    <a:gd name="connsiteY1" fmla="*/ 190710 h 542631"/>
                    <a:gd name="connsiteX2" fmla="*/ 7621 w 331185"/>
                    <a:gd name="connsiteY2" fmla="*/ 17169 h 542631"/>
                    <a:gd name="connsiteX3" fmla="*/ 323782 w 331185"/>
                    <a:gd name="connsiteY3" fmla="*/ 109016 h 542631"/>
                    <a:gd name="connsiteX0" fmla="*/ 565714 w 565714"/>
                    <a:gd name="connsiteY0" fmla="*/ 747708 h 747708"/>
                    <a:gd name="connsiteX1" fmla="*/ 400983 w 565714"/>
                    <a:gd name="connsiteY1" fmla="*/ 395787 h 747708"/>
                    <a:gd name="connsiteX2" fmla="*/ 242150 w 565714"/>
                    <a:gd name="connsiteY2" fmla="*/ 222246 h 747708"/>
                    <a:gd name="connsiteX3" fmla="*/ 3234 w 565714"/>
                    <a:gd name="connsiteY3" fmla="*/ 0 h 747708"/>
                    <a:gd name="connsiteX0" fmla="*/ 567922 w 567922"/>
                    <a:gd name="connsiteY0" fmla="*/ 747708 h 747708"/>
                    <a:gd name="connsiteX1" fmla="*/ 403191 w 567922"/>
                    <a:gd name="connsiteY1" fmla="*/ 395787 h 747708"/>
                    <a:gd name="connsiteX2" fmla="*/ 244358 w 567922"/>
                    <a:gd name="connsiteY2" fmla="*/ 222246 h 747708"/>
                    <a:gd name="connsiteX3" fmla="*/ 5442 w 567922"/>
                    <a:gd name="connsiteY3" fmla="*/ 0 h 747708"/>
                    <a:gd name="connsiteX0" fmla="*/ 567923 w 567923"/>
                    <a:gd name="connsiteY0" fmla="*/ 747708 h 747708"/>
                    <a:gd name="connsiteX1" fmla="*/ 403192 w 567923"/>
                    <a:gd name="connsiteY1" fmla="*/ 395787 h 747708"/>
                    <a:gd name="connsiteX2" fmla="*/ 244359 w 567923"/>
                    <a:gd name="connsiteY2" fmla="*/ 222246 h 747708"/>
                    <a:gd name="connsiteX3" fmla="*/ 5443 w 567923"/>
                    <a:gd name="connsiteY3" fmla="*/ 0 h 747708"/>
                    <a:gd name="connsiteX0" fmla="*/ 584228 w 584228"/>
                    <a:gd name="connsiteY0" fmla="*/ 638737 h 638737"/>
                    <a:gd name="connsiteX1" fmla="*/ 419497 w 584228"/>
                    <a:gd name="connsiteY1" fmla="*/ 286816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  <a:gd name="connsiteX0" fmla="*/ 584228 w 584228"/>
                    <a:gd name="connsiteY0" fmla="*/ 638737 h 638737"/>
                    <a:gd name="connsiteX1" fmla="*/ 57762 w 584228"/>
                    <a:gd name="connsiteY1" fmla="*/ 452758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  <a:gd name="connsiteX0" fmla="*/ 651422 w 651422"/>
                    <a:gd name="connsiteY0" fmla="*/ 638737 h 638737"/>
                    <a:gd name="connsiteX1" fmla="*/ 124956 w 651422"/>
                    <a:gd name="connsiteY1" fmla="*/ 452758 h 638737"/>
                    <a:gd name="connsiteX2" fmla="*/ 28490 w 651422"/>
                    <a:gd name="connsiteY2" fmla="*/ 182418 h 638737"/>
                    <a:gd name="connsiteX3" fmla="*/ 71596 w 651422"/>
                    <a:gd name="connsiteY3" fmla="*/ 0 h 638737"/>
                    <a:gd name="connsiteX0" fmla="*/ 633686 w 633686"/>
                    <a:gd name="connsiteY0" fmla="*/ 804679 h 804679"/>
                    <a:gd name="connsiteX1" fmla="*/ 107220 w 633686"/>
                    <a:gd name="connsiteY1" fmla="*/ 618700 h 804679"/>
                    <a:gd name="connsiteX2" fmla="*/ 10754 w 633686"/>
                    <a:gd name="connsiteY2" fmla="*/ 348360 h 804679"/>
                    <a:gd name="connsiteX3" fmla="*/ 265911 w 633686"/>
                    <a:gd name="connsiteY3" fmla="*/ 0 h 804679"/>
                    <a:gd name="connsiteX0" fmla="*/ 668227 w 668227"/>
                    <a:gd name="connsiteY0" fmla="*/ 804679 h 804679"/>
                    <a:gd name="connsiteX1" fmla="*/ 141761 w 668227"/>
                    <a:gd name="connsiteY1" fmla="*/ 618700 h 804679"/>
                    <a:gd name="connsiteX2" fmla="*/ 45295 w 668227"/>
                    <a:gd name="connsiteY2" fmla="*/ 348360 h 804679"/>
                    <a:gd name="connsiteX3" fmla="*/ 300452 w 668227"/>
                    <a:gd name="connsiteY3" fmla="*/ 0 h 804679"/>
                    <a:gd name="connsiteX0" fmla="*/ 668227 w 668227"/>
                    <a:gd name="connsiteY0" fmla="*/ 804679 h 804679"/>
                    <a:gd name="connsiteX1" fmla="*/ 141761 w 668227"/>
                    <a:gd name="connsiteY1" fmla="*/ 618700 h 804679"/>
                    <a:gd name="connsiteX2" fmla="*/ 45295 w 668227"/>
                    <a:gd name="connsiteY2" fmla="*/ 348360 h 804679"/>
                    <a:gd name="connsiteX3" fmla="*/ 300452 w 668227"/>
                    <a:gd name="connsiteY3" fmla="*/ 0 h 804679"/>
                    <a:gd name="connsiteX0" fmla="*/ 729024 w 729024"/>
                    <a:gd name="connsiteY0" fmla="*/ 804679 h 804679"/>
                    <a:gd name="connsiteX1" fmla="*/ 202558 w 729024"/>
                    <a:gd name="connsiteY1" fmla="*/ 618700 h 804679"/>
                    <a:gd name="connsiteX2" fmla="*/ 106092 w 729024"/>
                    <a:gd name="connsiteY2" fmla="*/ 348360 h 804679"/>
                    <a:gd name="connsiteX3" fmla="*/ 361249 w 729024"/>
                    <a:gd name="connsiteY3" fmla="*/ 0 h 804679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621627 w 621627"/>
                    <a:gd name="connsiteY0" fmla="*/ 817974 h 817974"/>
                    <a:gd name="connsiteX1" fmla="*/ 95161 w 621627"/>
                    <a:gd name="connsiteY1" fmla="*/ 631995 h 817974"/>
                    <a:gd name="connsiteX2" fmla="*/ 11169 w 621627"/>
                    <a:gd name="connsiteY2" fmla="*/ 15942 h 817974"/>
                    <a:gd name="connsiteX3" fmla="*/ 253852 w 621627"/>
                    <a:gd name="connsiteY3" fmla="*/ 13295 h 817974"/>
                    <a:gd name="connsiteX0" fmla="*/ 719172 w 719172"/>
                    <a:gd name="connsiteY0" fmla="*/ 896841 h 896841"/>
                    <a:gd name="connsiteX1" fmla="*/ 192706 w 719172"/>
                    <a:gd name="connsiteY1" fmla="*/ 710862 h 896841"/>
                    <a:gd name="connsiteX2" fmla="*/ 108714 w 719172"/>
                    <a:gd name="connsiteY2" fmla="*/ 94809 h 896841"/>
                    <a:gd name="connsiteX3" fmla="*/ 351397 w 719172"/>
                    <a:gd name="connsiteY3" fmla="*/ 92162 h 896841"/>
                    <a:gd name="connsiteX0" fmla="*/ 719172 w 719172"/>
                    <a:gd name="connsiteY0" fmla="*/ 896841 h 896841"/>
                    <a:gd name="connsiteX1" fmla="*/ 192706 w 719172"/>
                    <a:gd name="connsiteY1" fmla="*/ 710862 h 896841"/>
                    <a:gd name="connsiteX2" fmla="*/ 108714 w 719172"/>
                    <a:gd name="connsiteY2" fmla="*/ 94809 h 896841"/>
                    <a:gd name="connsiteX3" fmla="*/ 351397 w 719172"/>
                    <a:gd name="connsiteY3" fmla="*/ 92162 h 896841"/>
                    <a:gd name="connsiteX0" fmla="*/ 610458 w 610458"/>
                    <a:gd name="connsiteY0" fmla="*/ 896841 h 896841"/>
                    <a:gd name="connsiteX1" fmla="*/ 0 w 610458"/>
                    <a:gd name="connsiteY1" fmla="*/ 94809 h 896841"/>
                    <a:gd name="connsiteX2" fmla="*/ 242683 w 610458"/>
                    <a:gd name="connsiteY2" fmla="*/ 92162 h 896841"/>
                    <a:gd name="connsiteX0" fmla="*/ 722721 w 722721"/>
                    <a:gd name="connsiteY0" fmla="*/ 804678 h 804678"/>
                    <a:gd name="connsiteX1" fmla="*/ 0 w 722721"/>
                    <a:gd name="connsiteY1" fmla="*/ 348358 h 804678"/>
                    <a:gd name="connsiteX2" fmla="*/ 354946 w 722721"/>
                    <a:gd name="connsiteY2" fmla="*/ -1 h 804678"/>
                    <a:gd name="connsiteX0" fmla="*/ 766552 w 766552"/>
                    <a:gd name="connsiteY0" fmla="*/ 804679 h 804679"/>
                    <a:gd name="connsiteX1" fmla="*/ 43831 w 766552"/>
                    <a:gd name="connsiteY1" fmla="*/ 348359 h 804679"/>
                    <a:gd name="connsiteX2" fmla="*/ 398777 w 766552"/>
                    <a:gd name="connsiteY2" fmla="*/ 0 h 804679"/>
                    <a:gd name="connsiteX0" fmla="*/ 723521 w 723521"/>
                    <a:gd name="connsiteY0" fmla="*/ 813016 h 813016"/>
                    <a:gd name="connsiteX1" fmla="*/ 800 w 723521"/>
                    <a:gd name="connsiteY1" fmla="*/ 356696 h 813016"/>
                    <a:gd name="connsiteX2" fmla="*/ 355746 w 723521"/>
                    <a:gd name="connsiteY2" fmla="*/ 8337 h 813016"/>
                    <a:gd name="connsiteX0" fmla="*/ 726888 w 726888"/>
                    <a:gd name="connsiteY0" fmla="*/ 867659 h 867659"/>
                    <a:gd name="connsiteX1" fmla="*/ 4167 w 726888"/>
                    <a:gd name="connsiteY1" fmla="*/ 411339 h 867659"/>
                    <a:gd name="connsiteX2" fmla="*/ 359113 w 726888"/>
                    <a:gd name="connsiteY2" fmla="*/ 62980 h 867659"/>
                    <a:gd name="connsiteX0" fmla="*/ 726888 w 726888"/>
                    <a:gd name="connsiteY0" fmla="*/ 828439 h 828439"/>
                    <a:gd name="connsiteX1" fmla="*/ 4167 w 726888"/>
                    <a:gd name="connsiteY1" fmla="*/ 372119 h 828439"/>
                    <a:gd name="connsiteX2" fmla="*/ 359113 w 726888"/>
                    <a:gd name="connsiteY2" fmla="*/ 23760 h 828439"/>
                    <a:gd name="connsiteX0" fmla="*/ 726888 w 726888"/>
                    <a:gd name="connsiteY0" fmla="*/ 828439 h 828439"/>
                    <a:gd name="connsiteX1" fmla="*/ 4167 w 726888"/>
                    <a:gd name="connsiteY1" fmla="*/ 372119 h 828439"/>
                    <a:gd name="connsiteX2" fmla="*/ 359113 w 726888"/>
                    <a:gd name="connsiteY2" fmla="*/ 23760 h 828439"/>
                    <a:gd name="connsiteX0" fmla="*/ 741788 w 741788"/>
                    <a:gd name="connsiteY0" fmla="*/ 1105296 h 1105296"/>
                    <a:gd name="connsiteX1" fmla="*/ 19067 w 741788"/>
                    <a:gd name="connsiteY1" fmla="*/ 648976 h 1105296"/>
                    <a:gd name="connsiteX2" fmla="*/ 374013 w 741788"/>
                    <a:gd name="connsiteY2" fmla="*/ 10218 h 1105296"/>
                    <a:gd name="connsiteX0" fmla="*/ 732139 w 732139"/>
                    <a:gd name="connsiteY0" fmla="*/ 1037207 h 1037207"/>
                    <a:gd name="connsiteX1" fmla="*/ 9418 w 732139"/>
                    <a:gd name="connsiteY1" fmla="*/ 580887 h 1037207"/>
                    <a:gd name="connsiteX2" fmla="*/ 439206 w 732139"/>
                    <a:gd name="connsiteY2" fmla="*/ 11272 h 1037207"/>
                    <a:gd name="connsiteX0" fmla="*/ 734789 w 734789"/>
                    <a:gd name="connsiteY0" fmla="*/ 1025935 h 1025935"/>
                    <a:gd name="connsiteX1" fmla="*/ 12068 w 734789"/>
                    <a:gd name="connsiteY1" fmla="*/ 569615 h 1025935"/>
                    <a:gd name="connsiteX2" fmla="*/ 441856 w 734789"/>
                    <a:gd name="connsiteY2" fmla="*/ 0 h 1025935"/>
                    <a:gd name="connsiteX0" fmla="*/ 1158263 w 1158263"/>
                    <a:gd name="connsiteY0" fmla="*/ 456868 h 565345"/>
                    <a:gd name="connsiteX1" fmla="*/ 435542 w 1158263"/>
                    <a:gd name="connsiteY1" fmla="*/ 548 h 565345"/>
                    <a:gd name="connsiteX2" fmla="*/ 141860 w 1158263"/>
                    <a:gd name="connsiteY2" fmla="*/ 564868 h 565345"/>
                    <a:gd name="connsiteX0" fmla="*/ 1139569 w 1139569"/>
                    <a:gd name="connsiteY0" fmla="*/ 263692 h 372407"/>
                    <a:gd name="connsiteX1" fmla="*/ 541583 w 1139569"/>
                    <a:gd name="connsiteY1" fmla="*/ 970 h 372407"/>
                    <a:gd name="connsiteX2" fmla="*/ 123166 w 1139569"/>
                    <a:gd name="connsiteY2" fmla="*/ 371692 h 372407"/>
                    <a:gd name="connsiteX0" fmla="*/ 1147396 w 1147396"/>
                    <a:gd name="connsiteY0" fmla="*/ 274547 h 383103"/>
                    <a:gd name="connsiteX1" fmla="*/ 549410 w 1147396"/>
                    <a:gd name="connsiteY1" fmla="*/ 11825 h 383103"/>
                    <a:gd name="connsiteX2" fmla="*/ 130993 w 1147396"/>
                    <a:gd name="connsiteY2" fmla="*/ 382547 h 383103"/>
                    <a:gd name="connsiteX0" fmla="*/ 1018579 w 1018579"/>
                    <a:gd name="connsiteY0" fmla="*/ 376782 h 484782"/>
                    <a:gd name="connsiteX1" fmla="*/ 420593 w 1018579"/>
                    <a:gd name="connsiteY1" fmla="*/ 114060 h 484782"/>
                    <a:gd name="connsiteX2" fmla="*/ 2176 w 1018579"/>
                    <a:gd name="connsiteY2" fmla="*/ 484782 h 484782"/>
                    <a:gd name="connsiteX0" fmla="*/ 1019337 w 1019337"/>
                    <a:gd name="connsiteY0" fmla="*/ 333198 h 441198"/>
                    <a:gd name="connsiteX1" fmla="*/ 358983 w 1019337"/>
                    <a:gd name="connsiteY1" fmla="*/ 153447 h 441198"/>
                    <a:gd name="connsiteX2" fmla="*/ 2934 w 1019337"/>
                    <a:gd name="connsiteY2" fmla="*/ 441198 h 441198"/>
                    <a:gd name="connsiteX0" fmla="*/ 689760 w 689760"/>
                    <a:gd name="connsiteY0" fmla="*/ 222684 h 455139"/>
                    <a:gd name="connsiteX1" fmla="*/ 29406 w 689760"/>
                    <a:gd name="connsiteY1" fmla="*/ 42933 h 455139"/>
                    <a:gd name="connsiteX2" fmla="*/ 122408 w 689760"/>
                    <a:gd name="connsiteY2" fmla="*/ 455139 h 455139"/>
                    <a:gd name="connsiteX0" fmla="*/ 571167 w 571167"/>
                    <a:gd name="connsiteY0" fmla="*/ 187397 h 419852"/>
                    <a:gd name="connsiteX1" fmla="*/ 185234 w 571167"/>
                    <a:gd name="connsiteY1" fmla="*/ 76788 h 419852"/>
                    <a:gd name="connsiteX2" fmla="*/ 3815 w 571167"/>
                    <a:gd name="connsiteY2" fmla="*/ 419852 h 419852"/>
                    <a:gd name="connsiteX0" fmla="*/ 567365 w 567365"/>
                    <a:gd name="connsiteY0" fmla="*/ 118932 h 351387"/>
                    <a:gd name="connsiteX1" fmla="*/ 181432 w 567365"/>
                    <a:gd name="connsiteY1" fmla="*/ 8323 h 351387"/>
                    <a:gd name="connsiteX2" fmla="*/ 13 w 567365"/>
                    <a:gd name="connsiteY2" fmla="*/ 351387 h 351387"/>
                    <a:gd name="connsiteX0" fmla="*/ 567352 w 567352"/>
                    <a:gd name="connsiteY0" fmla="*/ 0 h 232455"/>
                    <a:gd name="connsiteX1" fmla="*/ 0 w 567352"/>
                    <a:gd name="connsiteY1" fmla="*/ 232455 h 232455"/>
                    <a:gd name="connsiteX0" fmla="*/ 567352 w 567352"/>
                    <a:gd name="connsiteY0" fmla="*/ 13743 h 246198"/>
                    <a:gd name="connsiteX1" fmla="*/ 0 w 567352"/>
                    <a:gd name="connsiteY1" fmla="*/ 246198 h 246198"/>
                    <a:gd name="connsiteX0" fmla="*/ 567352 w 567352"/>
                    <a:gd name="connsiteY0" fmla="*/ 73134 h 305589"/>
                    <a:gd name="connsiteX1" fmla="*/ 0 w 567352"/>
                    <a:gd name="connsiteY1" fmla="*/ 305589 h 305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7352" h="305589">
                      <a:moveTo>
                        <a:pt x="567352" y="73134"/>
                      </a:moveTo>
                      <a:cubicBezTo>
                        <a:pt x="128762" y="-1494"/>
                        <a:pt x="64380" y="-117606"/>
                        <a:pt x="0" y="305589"/>
                      </a:cubicBezTo>
                    </a:path>
                  </a:pathLst>
                </a:custGeom>
                <a:noFill/>
                <a:ln w="38100">
                  <a:solidFill>
                    <a:srgbClr val="00FF00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7" name="Freihandform 51">
              <a:extLst>
                <a:ext uri="{FF2B5EF4-FFF2-40B4-BE49-F238E27FC236}">
                  <a16:creationId xmlns:a16="http://schemas.microsoft.com/office/drawing/2014/main" id="{B676E9D0-8550-4D49-BF88-6F048EAD61B9}"/>
                </a:ext>
              </a:extLst>
            </p:cNvPr>
            <p:cNvSpPr/>
            <p:nvPr/>
          </p:nvSpPr>
          <p:spPr>
            <a:xfrm>
              <a:off x="7806185" y="2710612"/>
              <a:ext cx="4238994" cy="2279581"/>
            </a:xfrm>
            <a:custGeom>
              <a:avLst/>
              <a:gdLst>
                <a:gd name="connsiteX0" fmla="*/ 24341 w 2288569"/>
                <a:gd name="connsiteY0" fmla="*/ 1295400 h 1295400"/>
                <a:gd name="connsiteX1" fmla="*/ 78769 w 2288569"/>
                <a:gd name="connsiteY1" fmla="*/ 1012371 h 1295400"/>
                <a:gd name="connsiteX2" fmla="*/ 677484 w 2288569"/>
                <a:gd name="connsiteY2" fmla="*/ 783771 h 1295400"/>
                <a:gd name="connsiteX3" fmla="*/ 1287084 w 2288569"/>
                <a:gd name="connsiteY3" fmla="*/ 892628 h 1295400"/>
                <a:gd name="connsiteX4" fmla="*/ 1864027 w 2288569"/>
                <a:gd name="connsiteY4" fmla="*/ 598714 h 1295400"/>
                <a:gd name="connsiteX5" fmla="*/ 2288569 w 2288569"/>
                <a:gd name="connsiteY5" fmla="*/ 0 h 1295400"/>
                <a:gd name="connsiteX0" fmla="*/ 24341 w 2288569"/>
                <a:gd name="connsiteY0" fmla="*/ 1295400 h 1295400"/>
                <a:gd name="connsiteX1" fmla="*/ 78769 w 2288569"/>
                <a:gd name="connsiteY1" fmla="*/ 1012371 h 1295400"/>
                <a:gd name="connsiteX2" fmla="*/ 677484 w 2288569"/>
                <a:gd name="connsiteY2" fmla="*/ 783771 h 1295400"/>
                <a:gd name="connsiteX3" fmla="*/ 1287084 w 2288569"/>
                <a:gd name="connsiteY3" fmla="*/ 892628 h 1295400"/>
                <a:gd name="connsiteX4" fmla="*/ 1864027 w 2288569"/>
                <a:gd name="connsiteY4" fmla="*/ 598714 h 1295400"/>
                <a:gd name="connsiteX5" fmla="*/ 2288569 w 2288569"/>
                <a:gd name="connsiteY5" fmla="*/ 0 h 1295400"/>
                <a:gd name="connsiteX0" fmla="*/ 171237 w 2435465"/>
                <a:gd name="connsiteY0" fmla="*/ 1295400 h 1295400"/>
                <a:gd name="connsiteX1" fmla="*/ 29722 w 2435465"/>
                <a:gd name="connsiteY1" fmla="*/ 707571 h 1295400"/>
                <a:gd name="connsiteX2" fmla="*/ 824380 w 2435465"/>
                <a:gd name="connsiteY2" fmla="*/ 783771 h 1295400"/>
                <a:gd name="connsiteX3" fmla="*/ 1433980 w 2435465"/>
                <a:gd name="connsiteY3" fmla="*/ 892628 h 1295400"/>
                <a:gd name="connsiteX4" fmla="*/ 2010923 w 2435465"/>
                <a:gd name="connsiteY4" fmla="*/ 598714 h 1295400"/>
                <a:gd name="connsiteX5" fmla="*/ 2435465 w 2435465"/>
                <a:gd name="connsiteY5" fmla="*/ 0 h 1295400"/>
                <a:gd name="connsiteX0" fmla="*/ 34879 w 2299107"/>
                <a:gd name="connsiteY0" fmla="*/ 1295400 h 1295400"/>
                <a:gd name="connsiteX1" fmla="*/ 67535 w 2299107"/>
                <a:gd name="connsiteY1" fmla="*/ 1045028 h 1295400"/>
                <a:gd name="connsiteX2" fmla="*/ 688022 w 2299107"/>
                <a:gd name="connsiteY2" fmla="*/ 783771 h 1295400"/>
                <a:gd name="connsiteX3" fmla="*/ 1297622 w 2299107"/>
                <a:gd name="connsiteY3" fmla="*/ 892628 h 1295400"/>
                <a:gd name="connsiteX4" fmla="*/ 1874565 w 2299107"/>
                <a:gd name="connsiteY4" fmla="*/ 598714 h 1295400"/>
                <a:gd name="connsiteX5" fmla="*/ 2299107 w 2299107"/>
                <a:gd name="connsiteY5" fmla="*/ 0 h 1295400"/>
                <a:gd name="connsiteX0" fmla="*/ 34879 w 2299107"/>
                <a:gd name="connsiteY0" fmla="*/ 1295400 h 1295400"/>
                <a:gd name="connsiteX1" fmla="*/ 67535 w 2299107"/>
                <a:gd name="connsiteY1" fmla="*/ 1045028 h 1295400"/>
                <a:gd name="connsiteX2" fmla="*/ 328793 w 2299107"/>
                <a:gd name="connsiteY2" fmla="*/ 892628 h 1295400"/>
                <a:gd name="connsiteX3" fmla="*/ 688022 w 2299107"/>
                <a:gd name="connsiteY3" fmla="*/ 783771 h 1295400"/>
                <a:gd name="connsiteX4" fmla="*/ 1297622 w 2299107"/>
                <a:gd name="connsiteY4" fmla="*/ 892628 h 1295400"/>
                <a:gd name="connsiteX5" fmla="*/ 1874565 w 2299107"/>
                <a:gd name="connsiteY5" fmla="*/ 598714 h 1295400"/>
                <a:gd name="connsiteX6" fmla="*/ 2299107 w 2299107"/>
                <a:gd name="connsiteY6" fmla="*/ 0 h 1295400"/>
                <a:gd name="connsiteX0" fmla="*/ 9697 w 2273925"/>
                <a:gd name="connsiteY0" fmla="*/ 1295400 h 1295400"/>
                <a:gd name="connsiteX1" fmla="*/ 42353 w 2273925"/>
                <a:gd name="connsiteY1" fmla="*/ 1045028 h 1295400"/>
                <a:gd name="connsiteX2" fmla="*/ 151211 w 2273925"/>
                <a:gd name="connsiteY2" fmla="*/ 903514 h 1295400"/>
                <a:gd name="connsiteX3" fmla="*/ 662840 w 2273925"/>
                <a:gd name="connsiteY3" fmla="*/ 783771 h 1295400"/>
                <a:gd name="connsiteX4" fmla="*/ 1272440 w 2273925"/>
                <a:gd name="connsiteY4" fmla="*/ 892628 h 1295400"/>
                <a:gd name="connsiteX5" fmla="*/ 1849383 w 2273925"/>
                <a:gd name="connsiteY5" fmla="*/ 598714 h 1295400"/>
                <a:gd name="connsiteX6" fmla="*/ 2273925 w 2273925"/>
                <a:gd name="connsiteY6" fmla="*/ 0 h 1295400"/>
                <a:gd name="connsiteX0" fmla="*/ 9697 w 2304157"/>
                <a:gd name="connsiteY0" fmla="*/ 1335817 h 1335817"/>
                <a:gd name="connsiteX1" fmla="*/ 42353 w 2304157"/>
                <a:gd name="connsiteY1" fmla="*/ 1085445 h 1335817"/>
                <a:gd name="connsiteX2" fmla="*/ 151211 w 2304157"/>
                <a:gd name="connsiteY2" fmla="*/ 943931 h 1335817"/>
                <a:gd name="connsiteX3" fmla="*/ 662840 w 2304157"/>
                <a:gd name="connsiteY3" fmla="*/ 824188 h 1335817"/>
                <a:gd name="connsiteX4" fmla="*/ 1272440 w 2304157"/>
                <a:gd name="connsiteY4" fmla="*/ 933045 h 1335817"/>
                <a:gd name="connsiteX5" fmla="*/ 1849383 w 2304157"/>
                <a:gd name="connsiteY5" fmla="*/ 639131 h 1335817"/>
                <a:gd name="connsiteX6" fmla="*/ 2273925 w 2304157"/>
                <a:gd name="connsiteY6" fmla="*/ 40417 h 1335817"/>
                <a:gd name="connsiteX7" fmla="*/ 2269597 w 2304157"/>
                <a:gd name="connsiteY7" fmla="*/ 54844 h 1335817"/>
                <a:gd name="connsiteX0" fmla="*/ 9697 w 2534005"/>
                <a:gd name="connsiteY0" fmla="*/ 1335817 h 1335817"/>
                <a:gd name="connsiteX1" fmla="*/ 42353 w 2534005"/>
                <a:gd name="connsiteY1" fmla="*/ 1085445 h 1335817"/>
                <a:gd name="connsiteX2" fmla="*/ 151211 w 2534005"/>
                <a:gd name="connsiteY2" fmla="*/ 943931 h 1335817"/>
                <a:gd name="connsiteX3" fmla="*/ 662840 w 2534005"/>
                <a:gd name="connsiteY3" fmla="*/ 824188 h 1335817"/>
                <a:gd name="connsiteX4" fmla="*/ 1272440 w 2534005"/>
                <a:gd name="connsiteY4" fmla="*/ 933045 h 1335817"/>
                <a:gd name="connsiteX5" fmla="*/ 1849383 w 2534005"/>
                <a:gd name="connsiteY5" fmla="*/ 639131 h 1335817"/>
                <a:gd name="connsiteX6" fmla="*/ 2273925 w 2534005"/>
                <a:gd name="connsiteY6" fmla="*/ 40417 h 1335817"/>
                <a:gd name="connsiteX7" fmla="*/ 2534002 w 2534005"/>
                <a:gd name="connsiteY7" fmla="*/ 54844 h 1335817"/>
                <a:gd name="connsiteX0" fmla="*/ 9697 w 2307108"/>
                <a:gd name="connsiteY0" fmla="*/ 1300262 h 1308262"/>
                <a:gd name="connsiteX1" fmla="*/ 42353 w 2307108"/>
                <a:gd name="connsiteY1" fmla="*/ 1049890 h 1308262"/>
                <a:gd name="connsiteX2" fmla="*/ 151211 w 2307108"/>
                <a:gd name="connsiteY2" fmla="*/ 908376 h 1308262"/>
                <a:gd name="connsiteX3" fmla="*/ 662840 w 2307108"/>
                <a:gd name="connsiteY3" fmla="*/ 788633 h 1308262"/>
                <a:gd name="connsiteX4" fmla="*/ 1272440 w 2307108"/>
                <a:gd name="connsiteY4" fmla="*/ 897490 h 1308262"/>
                <a:gd name="connsiteX5" fmla="*/ 1849383 w 2307108"/>
                <a:gd name="connsiteY5" fmla="*/ 603576 h 1308262"/>
                <a:gd name="connsiteX6" fmla="*/ 2273925 w 2307108"/>
                <a:gd name="connsiteY6" fmla="*/ 4862 h 1308262"/>
                <a:gd name="connsiteX7" fmla="*/ 2280614 w 2307108"/>
                <a:gd name="connsiteY7" fmla="*/ 1308262 h 1308262"/>
                <a:gd name="connsiteX0" fmla="*/ 9697 w 2287763"/>
                <a:gd name="connsiteY0" fmla="*/ 1295400 h 1303400"/>
                <a:gd name="connsiteX1" fmla="*/ 42353 w 2287763"/>
                <a:gd name="connsiteY1" fmla="*/ 1045028 h 1303400"/>
                <a:gd name="connsiteX2" fmla="*/ 151211 w 2287763"/>
                <a:gd name="connsiteY2" fmla="*/ 903514 h 1303400"/>
                <a:gd name="connsiteX3" fmla="*/ 662840 w 2287763"/>
                <a:gd name="connsiteY3" fmla="*/ 783771 h 1303400"/>
                <a:gd name="connsiteX4" fmla="*/ 1272440 w 2287763"/>
                <a:gd name="connsiteY4" fmla="*/ 892628 h 1303400"/>
                <a:gd name="connsiteX5" fmla="*/ 1849383 w 2287763"/>
                <a:gd name="connsiteY5" fmla="*/ 598714 h 1303400"/>
                <a:gd name="connsiteX6" fmla="*/ 2273925 w 2287763"/>
                <a:gd name="connsiteY6" fmla="*/ 0 h 1303400"/>
                <a:gd name="connsiteX7" fmla="*/ 2280614 w 2287763"/>
                <a:gd name="connsiteY7" fmla="*/ 1303400 h 1303400"/>
                <a:gd name="connsiteX0" fmla="*/ 9697 w 2295632"/>
                <a:gd name="connsiteY0" fmla="*/ 1295400 h 1303400"/>
                <a:gd name="connsiteX1" fmla="*/ 42353 w 2295632"/>
                <a:gd name="connsiteY1" fmla="*/ 1045028 h 1303400"/>
                <a:gd name="connsiteX2" fmla="*/ 151211 w 2295632"/>
                <a:gd name="connsiteY2" fmla="*/ 903514 h 1303400"/>
                <a:gd name="connsiteX3" fmla="*/ 662840 w 2295632"/>
                <a:gd name="connsiteY3" fmla="*/ 783771 h 1303400"/>
                <a:gd name="connsiteX4" fmla="*/ 1272440 w 2295632"/>
                <a:gd name="connsiteY4" fmla="*/ 892628 h 1303400"/>
                <a:gd name="connsiteX5" fmla="*/ 1849383 w 2295632"/>
                <a:gd name="connsiteY5" fmla="*/ 598714 h 1303400"/>
                <a:gd name="connsiteX6" fmla="*/ 2284942 w 2295632"/>
                <a:gd name="connsiteY6" fmla="*/ 0 h 1303400"/>
                <a:gd name="connsiteX7" fmla="*/ 2280614 w 2295632"/>
                <a:gd name="connsiteY7" fmla="*/ 1303400 h 1303400"/>
                <a:gd name="connsiteX0" fmla="*/ 9697 w 2295632"/>
                <a:gd name="connsiteY0" fmla="*/ 1295400 h 1303400"/>
                <a:gd name="connsiteX1" fmla="*/ 42353 w 2295632"/>
                <a:gd name="connsiteY1" fmla="*/ 1045028 h 1303400"/>
                <a:gd name="connsiteX2" fmla="*/ 151211 w 2295632"/>
                <a:gd name="connsiteY2" fmla="*/ 903514 h 1303400"/>
                <a:gd name="connsiteX3" fmla="*/ 662840 w 2295632"/>
                <a:gd name="connsiteY3" fmla="*/ 783771 h 1303400"/>
                <a:gd name="connsiteX4" fmla="*/ 1272440 w 2295632"/>
                <a:gd name="connsiteY4" fmla="*/ 892628 h 1303400"/>
                <a:gd name="connsiteX5" fmla="*/ 1849383 w 2295632"/>
                <a:gd name="connsiteY5" fmla="*/ 598714 h 1303400"/>
                <a:gd name="connsiteX6" fmla="*/ 2284942 w 2295632"/>
                <a:gd name="connsiteY6" fmla="*/ 0 h 1303400"/>
                <a:gd name="connsiteX7" fmla="*/ 2280614 w 2295632"/>
                <a:gd name="connsiteY7" fmla="*/ 1303400 h 1303400"/>
                <a:gd name="connsiteX0" fmla="*/ 9697 w 2284942"/>
                <a:gd name="connsiteY0" fmla="*/ 1295400 h 1303400"/>
                <a:gd name="connsiteX1" fmla="*/ 42353 w 2284942"/>
                <a:gd name="connsiteY1" fmla="*/ 1045028 h 1303400"/>
                <a:gd name="connsiteX2" fmla="*/ 151211 w 2284942"/>
                <a:gd name="connsiteY2" fmla="*/ 903514 h 1303400"/>
                <a:gd name="connsiteX3" fmla="*/ 662840 w 2284942"/>
                <a:gd name="connsiteY3" fmla="*/ 783771 h 1303400"/>
                <a:gd name="connsiteX4" fmla="*/ 1272440 w 2284942"/>
                <a:gd name="connsiteY4" fmla="*/ 892628 h 1303400"/>
                <a:gd name="connsiteX5" fmla="*/ 1849383 w 2284942"/>
                <a:gd name="connsiteY5" fmla="*/ 598714 h 1303400"/>
                <a:gd name="connsiteX6" fmla="*/ 2284942 w 2284942"/>
                <a:gd name="connsiteY6" fmla="*/ 0 h 1303400"/>
                <a:gd name="connsiteX7" fmla="*/ 2280614 w 2284942"/>
                <a:gd name="connsiteY7" fmla="*/ 1303400 h 1303400"/>
                <a:gd name="connsiteX0" fmla="*/ 9697 w 2284942"/>
                <a:gd name="connsiteY0" fmla="*/ 1295400 h 1303400"/>
                <a:gd name="connsiteX1" fmla="*/ 42353 w 2284942"/>
                <a:gd name="connsiteY1" fmla="*/ 1045028 h 1303400"/>
                <a:gd name="connsiteX2" fmla="*/ 151211 w 2284942"/>
                <a:gd name="connsiteY2" fmla="*/ 903514 h 1303400"/>
                <a:gd name="connsiteX3" fmla="*/ 662840 w 2284942"/>
                <a:gd name="connsiteY3" fmla="*/ 783771 h 1303400"/>
                <a:gd name="connsiteX4" fmla="*/ 1272440 w 2284942"/>
                <a:gd name="connsiteY4" fmla="*/ 892628 h 1303400"/>
                <a:gd name="connsiteX5" fmla="*/ 1849383 w 2284942"/>
                <a:gd name="connsiteY5" fmla="*/ 598714 h 1303400"/>
                <a:gd name="connsiteX6" fmla="*/ 2284942 w 2284942"/>
                <a:gd name="connsiteY6" fmla="*/ 0 h 1303400"/>
                <a:gd name="connsiteX7" fmla="*/ 2280614 w 2284942"/>
                <a:gd name="connsiteY7" fmla="*/ 1303400 h 1303400"/>
                <a:gd name="connsiteX8" fmla="*/ 9697 w 2284942"/>
                <a:gd name="connsiteY8" fmla="*/ 1295400 h 1303400"/>
                <a:gd name="connsiteX0" fmla="*/ 172746 w 2447991"/>
                <a:gd name="connsiteY0" fmla="*/ 1295400 h 1303400"/>
                <a:gd name="connsiteX1" fmla="*/ 163010 w 2447991"/>
                <a:gd name="connsiteY1" fmla="*/ 1210381 h 1303400"/>
                <a:gd name="connsiteX2" fmla="*/ 205402 w 2447991"/>
                <a:gd name="connsiteY2" fmla="*/ 1045028 h 1303400"/>
                <a:gd name="connsiteX3" fmla="*/ 314260 w 2447991"/>
                <a:gd name="connsiteY3" fmla="*/ 903514 h 1303400"/>
                <a:gd name="connsiteX4" fmla="*/ 825889 w 2447991"/>
                <a:gd name="connsiteY4" fmla="*/ 783771 h 1303400"/>
                <a:gd name="connsiteX5" fmla="*/ 1435489 w 2447991"/>
                <a:gd name="connsiteY5" fmla="*/ 892628 h 1303400"/>
                <a:gd name="connsiteX6" fmla="*/ 2012432 w 2447991"/>
                <a:gd name="connsiteY6" fmla="*/ 598714 h 1303400"/>
                <a:gd name="connsiteX7" fmla="*/ 2447991 w 2447991"/>
                <a:gd name="connsiteY7" fmla="*/ 0 h 1303400"/>
                <a:gd name="connsiteX8" fmla="*/ 2443663 w 2447991"/>
                <a:gd name="connsiteY8" fmla="*/ 1303400 h 1303400"/>
                <a:gd name="connsiteX9" fmla="*/ 172746 w 2447991"/>
                <a:gd name="connsiteY9" fmla="*/ 1295400 h 1303400"/>
                <a:gd name="connsiteX0" fmla="*/ 146201 w 2537060"/>
                <a:gd name="connsiteY0" fmla="*/ 1305910 h 1305910"/>
                <a:gd name="connsiteX1" fmla="*/ 252079 w 2537060"/>
                <a:gd name="connsiteY1" fmla="*/ 1210381 h 1305910"/>
                <a:gd name="connsiteX2" fmla="*/ 294471 w 2537060"/>
                <a:gd name="connsiteY2" fmla="*/ 1045028 h 1305910"/>
                <a:gd name="connsiteX3" fmla="*/ 403329 w 2537060"/>
                <a:gd name="connsiteY3" fmla="*/ 903514 h 1305910"/>
                <a:gd name="connsiteX4" fmla="*/ 914958 w 2537060"/>
                <a:gd name="connsiteY4" fmla="*/ 783771 h 1305910"/>
                <a:gd name="connsiteX5" fmla="*/ 1524558 w 2537060"/>
                <a:gd name="connsiteY5" fmla="*/ 892628 h 1305910"/>
                <a:gd name="connsiteX6" fmla="*/ 2101501 w 2537060"/>
                <a:gd name="connsiteY6" fmla="*/ 598714 h 1305910"/>
                <a:gd name="connsiteX7" fmla="*/ 2537060 w 2537060"/>
                <a:gd name="connsiteY7" fmla="*/ 0 h 1305910"/>
                <a:gd name="connsiteX8" fmla="*/ 2532732 w 2537060"/>
                <a:gd name="connsiteY8" fmla="*/ 1303400 h 1305910"/>
                <a:gd name="connsiteX9" fmla="*/ 146201 w 2537060"/>
                <a:gd name="connsiteY9" fmla="*/ 1305910 h 1305910"/>
                <a:gd name="connsiteX0" fmla="*/ 38842 w 2429701"/>
                <a:gd name="connsiteY0" fmla="*/ 1305910 h 1306268"/>
                <a:gd name="connsiteX1" fmla="*/ 144720 w 2429701"/>
                <a:gd name="connsiteY1" fmla="*/ 1210381 h 1306268"/>
                <a:gd name="connsiteX2" fmla="*/ 187112 w 2429701"/>
                <a:gd name="connsiteY2" fmla="*/ 1045028 h 1306268"/>
                <a:gd name="connsiteX3" fmla="*/ 295970 w 2429701"/>
                <a:gd name="connsiteY3" fmla="*/ 903514 h 1306268"/>
                <a:gd name="connsiteX4" fmla="*/ 807599 w 2429701"/>
                <a:gd name="connsiteY4" fmla="*/ 783771 h 1306268"/>
                <a:gd name="connsiteX5" fmla="*/ 1417199 w 2429701"/>
                <a:gd name="connsiteY5" fmla="*/ 892628 h 1306268"/>
                <a:gd name="connsiteX6" fmla="*/ 1994142 w 2429701"/>
                <a:gd name="connsiteY6" fmla="*/ 598714 h 1306268"/>
                <a:gd name="connsiteX7" fmla="*/ 2429701 w 2429701"/>
                <a:gd name="connsiteY7" fmla="*/ 0 h 1306268"/>
                <a:gd name="connsiteX8" fmla="*/ 2425373 w 2429701"/>
                <a:gd name="connsiteY8" fmla="*/ 1303400 h 1306268"/>
                <a:gd name="connsiteX9" fmla="*/ 38842 w 2429701"/>
                <a:gd name="connsiteY9" fmla="*/ 1305910 h 1306268"/>
                <a:gd name="connsiteX0" fmla="*/ 38842 w 2429701"/>
                <a:gd name="connsiteY0" fmla="*/ 1305910 h 1306607"/>
                <a:gd name="connsiteX1" fmla="*/ 144720 w 2429701"/>
                <a:gd name="connsiteY1" fmla="*/ 1241912 h 1306607"/>
                <a:gd name="connsiteX2" fmla="*/ 187112 w 2429701"/>
                <a:gd name="connsiteY2" fmla="*/ 1045028 h 1306607"/>
                <a:gd name="connsiteX3" fmla="*/ 295970 w 2429701"/>
                <a:gd name="connsiteY3" fmla="*/ 903514 h 1306607"/>
                <a:gd name="connsiteX4" fmla="*/ 807599 w 2429701"/>
                <a:gd name="connsiteY4" fmla="*/ 783771 h 1306607"/>
                <a:gd name="connsiteX5" fmla="*/ 1417199 w 2429701"/>
                <a:gd name="connsiteY5" fmla="*/ 892628 h 1306607"/>
                <a:gd name="connsiteX6" fmla="*/ 1994142 w 2429701"/>
                <a:gd name="connsiteY6" fmla="*/ 598714 h 1306607"/>
                <a:gd name="connsiteX7" fmla="*/ 2429701 w 2429701"/>
                <a:gd name="connsiteY7" fmla="*/ 0 h 1306607"/>
                <a:gd name="connsiteX8" fmla="*/ 2425373 w 2429701"/>
                <a:gd name="connsiteY8" fmla="*/ 1303400 h 1306607"/>
                <a:gd name="connsiteX9" fmla="*/ 38842 w 2429701"/>
                <a:gd name="connsiteY9" fmla="*/ 1305910 h 130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701" h="1306607">
                  <a:moveTo>
                    <a:pt x="38842" y="1305910"/>
                  </a:moveTo>
                  <a:cubicBezTo>
                    <a:pt x="-89019" y="1311428"/>
                    <a:pt x="139277" y="1283641"/>
                    <a:pt x="144720" y="1241912"/>
                  </a:cubicBezTo>
                  <a:cubicBezTo>
                    <a:pt x="150163" y="1200183"/>
                    <a:pt x="161904" y="1101428"/>
                    <a:pt x="187112" y="1045028"/>
                  </a:cubicBezTo>
                  <a:cubicBezTo>
                    <a:pt x="212320" y="988628"/>
                    <a:pt x="192556" y="947057"/>
                    <a:pt x="295970" y="903514"/>
                  </a:cubicBezTo>
                  <a:cubicBezTo>
                    <a:pt x="399384" y="859971"/>
                    <a:pt x="620728" y="785585"/>
                    <a:pt x="807599" y="783771"/>
                  </a:cubicBezTo>
                  <a:cubicBezTo>
                    <a:pt x="994471" y="781957"/>
                    <a:pt x="1219442" y="923471"/>
                    <a:pt x="1417199" y="892628"/>
                  </a:cubicBezTo>
                  <a:cubicBezTo>
                    <a:pt x="1614956" y="861785"/>
                    <a:pt x="1825392" y="747485"/>
                    <a:pt x="1994142" y="598714"/>
                  </a:cubicBezTo>
                  <a:cubicBezTo>
                    <a:pt x="2162892" y="449943"/>
                    <a:pt x="2300887" y="224971"/>
                    <a:pt x="2429701" y="0"/>
                  </a:cubicBezTo>
                  <a:cubicBezTo>
                    <a:pt x="2428258" y="434467"/>
                    <a:pt x="2426816" y="868933"/>
                    <a:pt x="2425373" y="1303400"/>
                  </a:cubicBezTo>
                  <a:lnTo>
                    <a:pt x="38842" y="130591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Freihandform 52">
              <a:extLst>
                <a:ext uri="{FF2B5EF4-FFF2-40B4-BE49-F238E27FC236}">
                  <a16:creationId xmlns:a16="http://schemas.microsoft.com/office/drawing/2014/main" id="{4A3AC858-7D43-4F8F-8890-ADF01484CD36}"/>
                </a:ext>
              </a:extLst>
            </p:cNvPr>
            <p:cNvSpPr/>
            <p:nvPr/>
          </p:nvSpPr>
          <p:spPr>
            <a:xfrm flipH="1">
              <a:off x="8412585" y="2483180"/>
              <a:ext cx="2934099" cy="814835"/>
            </a:xfrm>
            <a:custGeom>
              <a:avLst/>
              <a:gdLst>
                <a:gd name="connsiteX0" fmla="*/ 1520328 w 1520328"/>
                <a:gd name="connsiteY0" fmla="*/ 0 h 608514"/>
                <a:gd name="connsiteX1" fmla="*/ 1333041 w 1520328"/>
                <a:gd name="connsiteY1" fmla="*/ 286439 h 608514"/>
                <a:gd name="connsiteX2" fmla="*/ 727113 w 1520328"/>
                <a:gd name="connsiteY2" fmla="*/ 561860 h 608514"/>
                <a:gd name="connsiteX3" fmla="*/ 0 w 1520328"/>
                <a:gd name="connsiteY3" fmla="*/ 605928 h 608514"/>
                <a:gd name="connsiteX0" fmla="*/ 1520328 w 1520328"/>
                <a:gd name="connsiteY0" fmla="*/ 0 h 606783"/>
                <a:gd name="connsiteX1" fmla="*/ 1421176 w 1520328"/>
                <a:gd name="connsiteY1" fmla="*/ 396608 h 606783"/>
                <a:gd name="connsiteX2" fmla="*/ 727113 w 1520328"/>
                <a:gd name="connsiteY2" fmla="*/ 561860 h 606783"/>
                <a:gd name="connsiteX3" fmla="*/ 0 w 1520328"/>
                <a:gd name="connsiteY3" fmla="*/ 605928 h 606783"/>
                <a:gd name="connsiteX0" fmla="*/ 1520328 w 1520328"/>
                <a:gd name="connsiteY0" fmla="*/ 0 h 639882"/>
                <a:gd name="connsiteX1" fmla="*/ 1421176 w 1520328"/>
                <a:gd name="connsiteY1" fmla="*/ 396608 h 639882"/>
                <a:gd name="connsiteX2" fmla="*/ 760164 w 1520328"/>
                <a:gd name="connsiteY2" fmla="*/ 627961 h 639882"/>
                <a:gd name="connsiteX3" fmla="*/ 0 w 1520328"/>
                <a:gd name="connsiteY3" fmla="*/ 605928 h 639882"/>
                <a:gd name="connsiteX0" fmla="*/ 1439869 w 1439869"/>
                <a:gd name="connsiteY0" fmla="*/ 0 h 628208"/>
                <a:gd name="connsiteX1" fmla="*/ 1340717 w 1439869"/>
                <a:gd name="connsiteY1" fmla="*/ 396608 h 628208"/>
                <a:gd name="connsiteX2" fmla="*/ 679705 w 1439869"/>
                <a:gd name="connsiteY2" fmla="*/ 627961 h 628208"/>
                <a:gd name="connsiteX3" fmla="*/ 0 w 1439869"/>
                <a:gd name="connsiteY3" fmla="*/ 356000 h 628208"/>
                <a:gd name="connsiteX0" fmla="*/ 1439869 w 1439869"/>
                <a:gd name="connsiteY0" fmla="*/ 0 h 628208"/>
                <a:gd name="connsiteX1" fmla="*/ 1340717 w 1439869"/>
                <a:gd name="connsiteY1" fmla="*/ 396608 h 628208"/>
                <a:gd name="connsiteX2" fmla="*/ 679705 w 1439869"/>
                <a:gd name="connsiteY2" fmla="*/ 627961 h 628208"/>
                <a:gd name="connsiteX3" fmla="*/ 0 w 1439869"/>
                <a:gd name="connsiteY3" fmla="*/ 356000 h 628208"/>
                <a:gd name="connsiteX0" fmla="*/ 1440426 w 1440426"/>
                <a:gd name="connsiteY0" fmla="*/ 0 h 628237"/>
                <a:gd name="connsiteX1" fmla="*/ 1341274 w 1440426"/>
                <a:gd name="connsiteY1" fmla="*/ 396608 h 628237"/>
                <a:gd name="connsiteX2" fmla="*/ 680262 w 1440426"/>
                <a:gd name="connsiteY2" fmla="*/ 627961 h 628237"/>
                <a:gd name="connsiteX3" fmla="*/ 557 w 1440426"/>
                <a:gd name="connsiteY3" fmla="*/ 356000 h 628237"/>
                <a:gd name="connsiteX0" fmla="*/ 1400239 w 1400239"/>
                <a:gd name="connsiteY0" fmla="*/ 0 h 629200"/>
                <a:gd name="connsiteX1" fmla="*/ 1301087 w 1400239"/>
                <a:gd name="connsiteY1" fmla="*/ 396608 h 629200"/>
                <a:gd name="connsiteX2" fmla="*/ 640075 w 1400239"/>
                <a:gd name="connsiteY2" fmla="*/ 627961 h 629200"/>
                <a:gd name="connsiteX3" fmla="*/ 599 w 1400239"/>
                <a:gd name="connsiteY3" fmla="*/ 300459 h 629200"/>
                <a:gd name="connsiteX0" fmla="*/ 1421671 w 1421671"/>
                <a:gd name="connsiteY0" fmla="*/ 0 h 647053"/>
                <a:gd name="connsiteX1" fmla="*/ 1322519 w 1421671"/>
                <a:gd name="connsiteY1" fmla="*/ 396608 h 647053"/>
                <a:gd name="connsiteX2" fmla="*/ 661507 w 1421671"/>
                <a:gd name="connsiteY2" fmla="*/ 627961 h 647053"/>
                <a:gd name="connsiteX3" fmla="*/ 22031 w 1421671"/>
                <a:gd name="connsiteY3" fmla="*/ 300459 h 647053"/>
                <a:gd name="connsiteX0" fmla="*/ 1322519 w 1322519"/>
                <a:gd name="connsiteY0" fmla="*/ 96149 h 346594"/>
                <a:gd name="connsiteX1" fmla="*/ 661507 w 1322519"/>
                <a:gd name="connsiteY1" fmla="*/ 327502 h 346594"/>
                <a:gd name="connsiteX2" fmla="*/ 22031 w 1322519"/>
                <a:gd name="connsiteY2" fmla="*/ 0 h 346594"/>
                <a:gd name="connsiteX0" fmla="*/ 1575342 w 1575342"/>
                <a:gd name="connsiteY0" fmla="*/ 262769 h 353865"/>
                <a:gd name="connsiteX1" fmla="*/ 662898 w 1575342"/>
                <a:gd name="connsiteY1" fmla="*/ 327502 h 353865"/>
                <a:gd name="connsiteX2" fmla="*/ 23422 w 1575342"/>
                <a:gd name="connsiteY2" fmla="*/ 0 h 353865"/>
                <a:gd name="connsiteX0" fmla="*/ 1216175 w 1216175"/>
                <a:gd name="connsiteY0" fmla="*/ 388746 h 489075"/>
                <a:gd name="connsiteX1" fmla="*/ 303731 w 1216175"/>
                <a:gd name="connsiteY1" fmla="*/ 453479 h 489075"/>
                <a:gd name="connsiteX2" fmla="*/ 46433 w 1216175"/>
                <a:gd name="connsiteY2" fmla="*/ 0 h 489075"/>
                <a:gd name="connsiteX0" fmla="*/ 1487862 w 1487862"/>
                <a:gd name="connsiteY0" fmla="*/ 388746 h 489075"/>
                <a:gd name="connsiteX1" fmla="*/ 62496 w 1487862"/>
                <a:gd name="connsiteY1" fmla="*/ 453479 h 489075"/>
                <a:gd name="connsiteX2" fmla="*/ 318120 w 1487862"/>
                <a:gd name="connsiteY2" fmla="*/ 0 h 489075"/>
                <a:gd name="connsiteX0" fmla="*/ 1530921 w 1530921"/>
                <a:gd name="connsiteY0" fmla="*/ 388746 h 489075"/>
                <a:gd name="connsiteX1" fmla="*/ 105555 w 1530921"/>
                <a:gd name="connsiteY1" fmla="*/ 453479 h 489075"/>
                <a:gd name="connsiteX2" fmla="*/ 361179 w 1530921"/>
                <a:gd name="connsiteY2" fmla="*/ 0 h 489075"/>
                <a:gd name="connsiteX0" fmla="*/ 1544024 w 1544024"/>
                <a:gd name="connsiteY0" fmla="*/ 388746 h 489075"/>
                <a:gd name="connsiteX1" fmla="*/ 118658 w 1544024"/>
                <a:gd name="connsiteY1" fmla="*/ 453479 h 489075"/>
                <a:gd name="connsiteX2" fmla="*/ 374282 w 1544024"/>
                <a:gd name="connsiteY2" fmla="*/ 0 h 489075"/>
                <a:gd name="connsiteX0" fmla="*/ 1144947 w 1144946"/>
                <a:gd name="connsiteY0" fmla="*/ 334756 h 473197"/>
                <a:gd name="connsiteX1" fmla="*/ 91702 w 1144946"/>
                <a:gd name="connsiteY1" fmla="*/ 453479 h 473197"/>
                <a:gd name="connsiteX2" fmla="*/ 347326 w 1144946"/>
                <a:gd name="connsiteY2" fmla="*/ 0 h 473197"/>
                <a:gd name="connsiteX0" fmla="*/ 940134 w 940135"/>
                <a:gd name="connsiteY0" fmla="*/ 379748 h 485788"/>
                <a:gd name="connsiteX1" fmla="*/ 77978 w 940135"/>
                <a:gd name="connsiteY1" fmla="*/ 453479 h 485788"/>
                <a:gd name="connsiteX2" fmla="*/ 333602 w 940135"/>
                <a:gd name="connsiteY2" fmla="*/ 0 h 485788"/>
                <a:gd name="connsiteX0" fmla="*/ 927483 w 927483"/>
                <a:gd name="connsiteY0" fmla="*/ 379748 h 485788"/>
                <a:gd name="connsiteX1" fmla="*/ 65327 w 927483"/>
                <a:gd name="connsiteY1" fmla="*/ 453479 h 485788"/>
                <a:gd name="connsiteX2" fmla="*/ 89523 w 927483"/>
                <a:gd name="connsiteY2" fmla="*/ 197964 h 485788"/>
                <a:gd name="connsiteX3" fmla="*/ 320951 w 927483"/>
                <a:gd name="connsiteY3" fmla="*/ 0 h 485788"/>
                <a:gd name="connsiteX0" fmla="*/ 969525 w 969525"/>
                <a:gd name="connsiteY0" fmla="*/ 379748 h 473142"/>
                <a:gd name="connsiteX1" fmla="*/ 107369 w 969525"/>
                <a:gd name="connsiteY1" fmla="*/ 453479 h 473142"/>
                <a:gd name="connsiteX2" fmla="*/ 41049 w 969525"/>
                <a:gd name="connsiteY2" fmla="*/ 170969 h 473142"/>
                <a:gd name="connsiteX3" fmla="*/ 362993 w 969525"/>
                <a:gd name="connsiteY3" fmla="*/ 0 h 473142"/>
                <a:gd name="connsiteX0" fmla="*/ 589178 w 589178"/>
                <a:gd name="connsiteY0" fmla="*/ 388746 h 476559"/>
                <a:gd name="connsiteX1" fmla="*/ 89086 w 589178"/>
                <a:gd name="connsiteY1" fmla="*/ 453479 h 476559"/>
                <a:gd name="connsiteX2" fmla="*/ 22766 w 589178"/>
                <a:gd name="connsiteY2" fmla="*/ 170969 h 476559"/>
                <a:gd name="connsiteX3" fmla="*/ 344710 w 589178"/>
                <a:gd name="connsiteY3" fmla="*/ 0 h 476559"/>
                <a:gd name="connsiteX0" fmla="*/ 589178 w 666724"/>
                <a:gd name="connsiteY0" fmla="*/ 302329 h 390142"/>
                <a:gd name="connsiteX1" fmla="*/ 89086 w 666724"/>
                <a:gd name="connsiteY1" fmla="*/ 367062 h 390142"/>
                <a:gd name="connsiteX2" fmla="*/ 22766 w 666724"/>
                <a:gd name="connsiteY2" fmla="*/ 84552 h 390142"/>
                <a:gd name="connsiteX3" fmla="*/ 666724 w 666724"/>
                <a:gd name="connsiteY3" fmla="*/ 0 h 390142"/>
                <a:gd name="connsiteX0" fmla="*/ 517423 w 594969"/>
                <a:gd name="connsiteY0" fmla="*/ 365604 h 462654"/>
                <a:gd name="connsiteX1" fmla="*/ 17331 w 594969"/>
                <a:gd name="connsiteY1" fmla="*/ 430337 h 462654"/>
                <a:gd name="connsiteX2" fmla="*/ 129357 w 594969"/>
                <a:gd name="connsiteY2" fmla="*/ 21526 h 462654"/>
                <a:gd name="connsiteX3" fmla="*/ 594969 w 594969"/>
                <a:gd name="connsiteY3" fmla="*/ 63275 h 462654"/>
                <a:gd name="connsiteX0" fmla="*/ 533194 w 610740"/>
                <a:gd name="connsiteY0" fmla="*/ 365604 h 462654"/>
                <a:gd name="connsiteX1" fmla="*/ 33102 w 610740"/>
                <a:gd name="connsiteY1" fmla="*/ 430337 h 462654"/>
                <a:gd name="connsiteX2" fmla="*/ 57959 w 610740"/>
                <a:gd name="connsiteY2" fmla="*/ 235630 h 462654"/>
                <a:gd name="connsiteX3" fmla="*/ 145128 w 610740"/>
                <a:gd name="connsiteY3" fmla="*/ 21526 h 462654"/>
                <a:gd name="connsiteX4" fmla="*/ 610740 w 610740"/>
                <a:gd name="connsiteY4" fmla="*/ 63275 h 462654"/>
                <a:gd name="connsiteX0" fmla="*/ 592750 w 670296"/>
                <a:gd name="connsiteY0" fmla="*/ 365604 h 447531"/>
                <a:gd name="connsiteX1" fmla="*/ 92658 w 670296"/>
                <a:gd name="connsiteY1" fmla="*/ 430337 h 447531"/>
                <a:gd name="connsiteX2" fmla="*/ 8525 w 670296"/>
                <a:gd name="connsiteY2" fmla="*/ 228983 h 447531"/>
                <a:gd name="connsiteX3" fmla="*/ 204684 w 670296"/>
                <a:gd name="connsiteY3" fmla="*/ 21526 h 447531"/>
                <a:gd name="connsiteX4" fmla="*/ 670296 w 670296"/>
                <a:gd name="connsiteY4" fmla="*/ 63275 h 447531"/>
                <a:gd name="connsiteX0" fmla="*/ 592750 w 670296"/>
                <a:gd name="connsiteY0" fmla="*/ 383569 h 465496"/>
                <a:gd name="connsiteX1" fmla="*/ 92658 w 670296"/>
                <a:gd name="connsiteY1" fmla="*/ 448302 h 465496"/>
                <a:gd name="connsiteX2" fmla="*/ 8525 w 670296"/>
                <a:gd name="connsiteY2" fmla="*/ 246948 h 465496"/>
                <a:gd name="connsiteX3" fmla="*/ 224500 w 670296"/>
                <a:gd name="connsiteY3" fmla="*/ 19548 h 465496"/>
                <a:gd name="connsiteX4" fmla="*/ 670296 w 670296"/>
                <a:gd name="connsiteY4" fmla="*/ 81240 h 465496"/>
                <a:gd name="connsiteX0" fmla="*/ 592750 w 670296"/>
                <a:gd name="connsiteY0" fmla="*/ 383569 h 465496"/>
                <a:gd name="connsiteX1" fmla="*/ 92658 w 670296"/>
                <a:gd name="connsiteY1" fmla="*/ 448302 h 465496"/>
                <a:gd name="connsiteX2" fmla="*/ 8525 w 670296"/>
                <a:gd name="connsiteY2" fmla="*/ 246948 h 465496"/>
                <a:gd name="connsiteX3" fmla="*/ 224500 w 670296"/>
                <a:gd name="connsiteY3" fmla="*/ 19548 h 465496"/>
                <a:gd name="connsiteX4" fmla="*/ 670296 w 670296"/>
                <a:gd name="connsiteY4" fmla="*/ 81240 h 465496"/>
                <a:gd name="connsiteX0" fmla="*/ 592750 w 670296"/>
                <a:gd name="connsiteY0" fmla="*/ 383569 h 465496"/>
                <a:gd name="connsiteX1" fmla="*/ 92658 w 670296"/>
                <a:gd name="connsiteY1" fmla="*/ 448302 h 465496"/>
                <a:gd name="connsiteX2" fmla="*/ 8525 w 670296"/>
                <a:gd name="connsiteY2" fmla="*/ 246948 h 465496"/>
                <a:gd name="connsiteX3" fmla="*/ 224500 w 670296"/>
                <a:gd name="connsiteY3" fmla="*/ 19548 h 465496"/>
                <a:gd name="connsiteX4" fmla="*/ 670296 w 670296"/>
                <a:gd name="connsiteY4" fmla="*/ 81240 h 465496"/>
                <a:gd name="connsiteX0" fmla="*/ 592750 w 670296"/>
                <a:gd name="connsiteY0" fmla="*/ 383569 h 465496"/>
                <a:gd name="connsiteX1" fmla="*/ 92658 w 670296"/>
                <a:gd name="connsiteY1" fmla="*/ 448302 h 465496"/>
                <a:gd name="connsiteX2" fmla="*/ 8525 w 670296"/>
                <a:gd name="connsiteY2" fmla="*/ 246948 h 465496"/>
                <a:gd name="connsiteX3" fmla="*/ 224500 w 670296"/>
                <a:gd name="connsiteY3" fmla="*/ 19548 h 465496"/>
                <a:gd name="connsiteX4" fmla="*/ 670296 w 670296"/>
                <a:gd name="connsiteY4" fmla="*/ 81240 h 465496"/>
                <a:gd name="connsiteX0" fmla="*/ 592750 w 670296"/>
                <a:gd name="connsiteY0" fmla="*/ 383569 h 465496"/>
                <a:gd name="connsiteX1" fmla="*/ 92658 w 670296"/>
                <a:gd name="connsiteY1" fmla="*/ 448302 h 465496"/>
                <a:gd name="connsiteX2" fmla="*/ 8525 w 670296"/>
                <a:gd name="connsiteY2" fmla="*/ 246948 h 465496"/>
                <a:gd name="connsiteX3" fmla="*/ 224500 w 670296"/>
                <a:gd name="connsiteY3" fmla="*/ 19548 h 465496"/>
                <a:gd name="connsiteX4" fmla="*/ 670296 w 670296"/>
                <a:gd name="connsiteY4" fmla="*/ 81240 h 465496"/>
                <a:gd name="connsiteX0" fmla="*/ 592750 w 670296"/>
                <a:gd name="connsiteY0" fmla="*/ 366892 h 448819"/>
                <a:gd name="connsiteX1" fmla="*/ 92658 w 670296"/>
                <a:gd name="connsiteY1" fmla="*/ 431625 h 448819"/>
                <a:gd name="connsiteX2" fmla="*/ 8525 w 670296"/>
                <a:gd name="connsiteY2" fmla="*/ 230271 h 448819"/>
                <a:gd name="connsiteX3" fmla="*/ 224500 w 670296"/>
                <a:gd name="connsiteY3" fmla="*/ 2871 h 448819"/>
                <a:gd name="connsiteX4" fmla="*/ 670296 w 670296"/>
                <a:gd name="connsiteY4" fmla="*/ 64563 h 448819"/>
                <a:gd name="connsiteX0" fmla="*/ 592750 w 670296"/>
                <a:gd name="connsiteY0" fmla="*/ 366892 h 448819"/>
                <a:gd name="connsiteX1" fmla="*/ 92658 w 670296"/>
                <a:gd name="connsiteY1" fmla="*/ 431625 h 448819"/>
                <a:gd name="connsiteX2" fmla="*/ 8525 w 670296"/>
                <a:gd name="connsiteY2" fmla="*/ 230271 h 448819"/>
                <a:gd name="connsiteX3" fmla="*/ 224500 w 670296"/>
                <a:gd name="connsiteY3" fmla="*/ 2871 h 448819"/>
                <a:gd name="connsiteX4" fmla="*/ 670296 w 670296"/>
                <a:gd name="connsiteY4" fmla="*/ 64563 h 448819"/>
                <a:gd name="connsiteX0" fmla="*/ 592750 w 865230"/>
                <a:gd name="connsiteY0" fmla="*/ 364949 h 446876"/>
                <a:gd name="connsiteX1" fmla="*/ 92658 w 865230"/>
                <a:gd name="connsiteY1" fmla="*/ 429682 h 446876"/>
                <a:gd name="connsiteX2" fmla="*/ 8525 w 865230"/>
                <a:gd name="connsiteY2" fmla="*/ 228328 h 446876"/>
                <a:gd name="connsiteX3" fmla="*/ 224500 w 865230"/>
                <a:gd name="connsiteY3" fmla="*/ 928 h 446876"/>
                <a:gd name="connsiteX4" fmla="*/ 865230 w 865230"/>
                <a:gd name="connsiteY4" fmla="*/ 295383 h 446876"/>
                <a:gd name="connsiteX0" fmla="*/ 592750 w 865230"/>
                <a:gd name="connsiteY0" fmla="*/ 364949 h 446876"/>
                <a:gd name="connsiteX1" fmla="*/ 92658 w 865230"/>
                <a:gd name="connsiteY1" fmla="*/ 429682 h 446876"/>
                <a:gd name="connsiteX2" fmla="*/ 8525 w 865230"/>
                <a:gd name="connsiteY2" fmla="*/ 228328 h 446876"/>
                <a:gd name="connsiteX3" fmla="*/ 224500 w 865230"/>
                <a:gd name="connsiteY3" fmla="*/ 928 h 446876"/>
                <a:gd name="connsiteX4" fmla="*/ 865230 w 865230"/>
                <a:gd name="connsiteY4" fmla="*/ 295383 h 446876"/>
                <a:gd name="connsiteX0" fmla="*/ 592750 w 865230"/>
                <a:gd name="connsiteY0" fmla="*/ 364949 h 446876"/>
                <a:gd name="connsiteX1" fmla="*/ 92658 w 865230"/>
                <a:gd name="connsiteY1" fmla="*/ 429682 h 446876"/>
                <a:gd name="connsiteX2" fmla="*/ 8525 w 865230"/>
                <a:gd name="connsiteY2" fmla="*/ 228328 h 446876"/>
                <a:gd name="connsiteX3" fmla="*/ 224500 w 865230"/>
                <a:gd name="connsiteY3" fmla="*/ 928 h 446876"/>
                <a:gd name="connsiteX4" fmla="*/ 865230 w 865230"/>
                <a:gd name="connsiteY4" fmla="*/ 295383 h 446876"/>
                <a:gd name="connsiteX0" fmla="*/ 592750 w 868425"/>
                <a:gd name="connsiteY0" fmla="*/ 364949 h 446876"/>
                <a:gd name="connsiteX1" fmla="*/ 92658 w 868425"/>
                <a:gd name="connsiteY1" fmla="*/ 429682 h 446876"/>
                <a:gd name="connsiteX2" fmla="*/ 8525 w 868425"/>
                <a:gd name="connsiteY2" fmla="*/ 228328 h 446876"/>
                <a:gd name="connsiteX3" fmla="*/ 224500 w 868425"/>
                <a:gd name="connsiteY3" fmla="*/ 928 h 446876"/>
                <a:gd name="connsiteX4" fmla="*/ 865230 w 868425"/>
                <a:gd name="connsiteY4" fmla="*/ 295383 h 446876"/>
                <a:gd name="connsiteX0" fmla="*/ 592750 w 868425"/>
                <a:gd name="connsiteY0" fmla="*/ 364949 h 446876"/>
                <a:gd name="connsiteX1" fmla="*/ 92658 w 868425"/>
                <a:gd name="connsiteY1" fmla="*/ 429682 h 446876"/>
                <a:gd name="connsiteX2" fmla="*/ 8525 w 868425"/>
                <a:gd name="connsiteY2" fmla="*/ 228328 h 446876"/>
                <a:gd name="connsiteX3" fmla="*/ 224500 w 868425"/>
                <a:gd name="connsiteY3" fmla="*/ 928 h 446876"/>
                <a:gd name="connsiteX4" fmla="*/ 865230 w 868425"/>
                <a:gd name="connsiteY4" fmla="*/ 295383 h 446876"/>
                <a:gd name="connsiteX0" fmla="*/ 592750 w 874720"/>
                <a:gd name="connsiteY0" fmla="*/ 353842 h 435769"/>
                <a:gd name="connsiteX1" fmla="*/ 92658 w 874720"/>
                <a:gd name="connsiteY1" fmla="*/ 418575 h 435769"/>
                <a:gd name="connsiteX2" fmla="*/ 8525 w 874720"/>
                <a:gd name="connsiteY2" fmla="*/ 217221 h 435769"/>
                <a:gd name="connsiteX3" fmla="*/ 616378 w 874720"/>
                <a:gd name="connsiteY3" fmla="*/ 1039 h 435769"/>
                <a:gd name="connsiteX4" fmla="*/ 865230 w 874720"/>
                <a:gd name="connsiteY4" fmla="*/ 284276 h 435769"/>
                <a:gd name="connsiteX0" fmla="*/ 592750 w 874213"/>
                <a:gd name="connsiteY0" fmla="*/ 362731 h 444658"/>
                <a:gd name="connsiteX1" fmla="*/ 92658 w 874213"/>
                <a:gd name="connsiteY1" fmla="*/ 427464 h 444658"/>
                <a:gd name="connsiteX2" fmla="*/ 8525 w 874213"/>
                <a:gd name="connsiteY2" fmla="*/ 226110 h 444658"/>
                <a:gd name="connsiteX3" fmla="*/ 616378 w 874213"/>
                <a:gd name="connsiteY3" fmla="*/ 9928 h 444658"/>
                <a:gd name="connsiteX4" fmla="*/ 865230 w 874213"/>
                <a:gd name="connsiteY4" fmla="*/ 293165 h 444658"/>
                <a:gd name="connsiteX0" fmla="*/ 592750 w 873371"/>
                <a:gd name="connsiteY0" fmla="*/ 440686 h 522613"/>
                <a:gd name="connsiteX1" fmla="*/ 92658 w 873371"/>
                <a:gd name="connsiteY1" fmla="*/ 505419 h 522613"/>
                <a:gd name="connsiteX2" fmla="*/ 8525 w 873371"/>
                <a:gd name="connsiteY2" fmla="*/ 304065 h 522613"/>
                <a:gd name="connsiteX3" fmla="*/ 594272 w 873371"/>
                <a:gd name="connsiteY3" fmla="*/ 6556 h 522613"/>
                <a:gd name="connsiteX4" fmla="*/ 865230 w 873371"/>
                <a:gd name="connsiteY4" fmla="*/ 371120 h 522613"/>
                <a:gd name="connsiteX0" fmla="*/ 623272 w 904525"/>
                <a:gd name="connsiteY0" fmla="*/ 442552 h 533446"/>
                <a:gd name="connsiteX1" fmla="*/ 123180 w 904525"/>
                <a:gd name="connsiteY1" fmla="*/ 507285 h 533446"/>
                <a:gd name="connsiteX2" fmla="*/ 4883 w 904525"/>
                <a:gd name="connsiteY2" fmla="*/ 182539 h 533446"/>
                <a:gd name="connsiteX3" fmla="*/ 624794 w 904525"/>
                <a:gd name="connsiteY3" fmla="*/ 8422 h 533446"/>
                <a:gd name="connsiteX4" fmla="*/ 895752 w 904525"/>
                <a:gd name="connsiteY4" fmla="*/ 372986 h 533446"/>
                <a:gd name="connsiteX0" fmla="*/ 507479 w 787087"/>
                <a:gd name="connsiteY0" fmla="*/ 476442 h 575349"/>
                <a:gd name="connsiteX1" fmla="*/ 7387 w 787087"/>
                <a:gd name="connsiteY1" fmla="*/ 541175 h 575349"/>
                <a:gd name="connsiteX2" fmla="*/ 202592 w 787087"/>
                <a:gd name="connsiteY2" fmla="*/ 107058 h 575349"/>
                <a:gd name="connsiteX3" fmla="*/ 509001 w 787087"/>
                <a:gd name="connsiteY3" fmla="*/ 42312 h 575349"/>
                <a:gd name="connsiteX4" fmla="*/ 779959 w 787087"/>
                <a:gd name="connsiteY4" fmla="*/ 406876 h 575349"/>
                <a:gd name="connsiteX0" fmla="*/ 510479 w 790087"/>
                <a:gd name="connsiteY0" fmla="*/ 476442 h 575349"/>
                <a:gd name="connsiteX1" fmla="*/ 10387 w 790087"/>
                <a:gd name="connsiteY1" fmla="*/ 541175 h 575349"/>
                <a:gd name="connsiteX2" fmla="*/ 205592 w 790087"/>
                <a:gd name="connsiteY2" fmla="*/ 107058 h 575349"/>
                <a:gd name="connsiteX3" fmla="*/ 512001 w 790087"/>
                <a:gd name="connsiteY3" fmla="*/ 42312 h 575349"/>
                <a:gd name="connsiteX4" fmla="*/ 782959 w 790087"/>
                <a:gd name="connsiteY4" fmla="*/ 406876 h 575349"/>
                <a:gd name="connsiteX0" fmla="*/ 508055 w 787663"/>
                <a:gd name="connsiteY0" fmla="*/ 476442 h 575349"/>
                <a:gd name="connsiteX1" fmla="*/ 7963 w 787663"/>
                <a:gd name="connsiteY1" fmla="*/ 541175 h 575349"/>
                <a:gd name="connsiteX2" fmla="*/ 203168 w 787663"/>
                <a:gd name="connsiteY2" fmla="*/ 107058 h 575349"/>
                <a:gd name="connsiteX3" fmla="*/ 509577 w 787663"/>
                <a:gd name="connsiteY3" fmla="*/ 42312 h 575349"/>
                <a:gd name="connsiteX4" fmla="*/ 780535 w 787663"/>
                <a:gd name="connsiteY4" fmla="*/ 406876 h 575349"/>
                <a:gd name="connsiteX0" fmla="*/ 513246 w 792854"/>
                <a:gd name="connsiteY0" fmla="*/ 445301 h 544208"/>
                <a:gd name="connsiteX1" fmla="*/ 13154 w 792854"/>
                <a:gd name="connsiteY1" fmla="*/ 510034 h 544208"/>
                <a:gd name="connsiteX2" fmla="*/ 208359 w 792854"/>
                <a:gd name="connsiteY2" fmla="*/ 75917 h 544208"/>
                <a:gd name="connsiteX3" fmla="*/ 514768 w 792854"/>
                <a:gd name="connsiteY3" fmla="*/ 11171 h 544208"/>
                <a:gd name="connsiteX4" fmla="*/ 785726 w 792854"/>
                <a:gd name="connsiteY4" fmla="*/ 375735 h 544208"/>
                <a:gd name="connsiteX0" fmla="*/ 531352 w 811334"/>
                <a:gd name="connsiteY0" fmla="*/ 451908 h 553905"/>
                <a:gd name="connsiteX1" fmla="*/ 31260 w 811334"/>
                <a:gd name="connsiteY1" fmla="*/ 516641 h 553905"/>
                <a:gd name="connsiteX2" fmla="*/ 144070 w 811334"/>
                <a:gd name="connsiteY2" fmla="*/ 40459 h 553905"/>
                <a:gd name="connsiteX3" fmla="*/ 532874 w 811334"/>
                <a:gd name="connsiteY3" fmla="*/ 17778 h 553905"/>
                <a:gd name="connsiteX4" fmla="*/ 803832 w 811334"/>
                <a:gd name="connsiteY4" fmla="*/ 382342 h 553905"/>
                <a:gd name="connsiteX0" fmla="*/ 525120 w 805102"/>
                <a:gd name="connsiteY0" fmla="*/ 474297 h 561690"/>
                <a:gd name="connsiteX1" fmla="*/ 21009 w 805102"/>
                <a:gd name="connsiteY1" fmla="*/ 516595 h 561690"/>
                <a:gd name="connsiteX2" fmla="*/ 137838 w 805102"/>
                <a:gd name="connsiteY2" fmla="*/ 62848 h 561690"/>
                <a:gd name="connsiteX3" fmla="*/ 526642 w 805102"/>
                <a:gd name="connsiteY3" fmla="*/ 40167 h 561690"/>
                <a:gd name="connsiteX4" fmla="*/ 797600 w 805102"/>
                <a:gd name="connsiteY4" fmla="*/ 404731 h 561690"/>
                <a:gd name="connsiteX0" fmla="*/ 645080 w 925062"/>
                <a:gd name="connsiteY0" fmla="*/ 457978 h 477115"/>
                <a:gd name="connsiteX1" fmla="*/ 12353 w 925062"/>
                <a:gd name="connsiteY1" fmla="*/ 138511 h 477115"/>
                <a:gd name="connsiteX2" fmla="*/ 257798 w 925062"/>
                <a:gd name="connsiteY2" fmla="*/ 46529 h 477115"/>
                <a:gd name="connsiteX3" fmla="*/ 646602 w 925062"/>
                <a:gd name="connsiteY3" fmla="*/ 23848 h 477115"/>
                <a:gd name="connsiteX4" fmla="*/ 917560 w 925062"/>
                <a:gd name="connsiteY4" fmla="*/ 388412 h 477115"/>
                <a:gd name="connsiteX0" fmla="*/ 89450 w 942176"/>
                <a:gd name="connsiteY0" fmla="*/ 387869 h 410017"/>
                <a:gd name="connsiteX1" fmla="*/ 29467 w 942176"/>
                <a:gd name="connsiteY1" fmla="*/ 138511 h 410017"/>
                <a:gd name="connsiteX2" fmla="*/ 274912 w 942176"/>
                <a:gd name="connsiteY2" fmla="*/ 46529 h 410017"/>
                <a:gd name="connsiteX3" fmla="*/ 663716 w 942176"/>
                <a:gd name="connsiteY3" fmla="*/ 23848 h 410017"/>
                <a:gd name="connsiteX4" fmla="*/ 934674 w 942176"/>
                <a:gd name="connsiteY4" fmla="*/ 388412 h 410017"/>
                <a:gd name="connsiteX0" fmla="*/ 97412 w 949620"/>
                <a:gd name="connsiteY0" fmla="*/ 389598 h 411798"/>
                <a:gd name="connsiteX1" fmla="*/ 37429 w 949620"/>
                <a:gd name="connsiteY1" fmla="*/ 140240 h 411798"/>
                <a:gd name="connsiteX2" fmla="*/ 399433 w 949620"/>
                <a:gd name="connsiteY2" fmla="*/ 42649 h 411798"/>
                <a:gd name="connsiteX3" fmla="*/ 671678 w 949620"/>
                <a:gd name="connsiteY3" fmla="*/ 25577 h 411798"/>
                <a:gd name="connsiteX4" fmla="*/ 942636 w 949620"/>
                <a:gd name="connsiteY4" fmla="*/ 390141 h 411798"/>
                <a:gd name="connsiteX0" fmla="*/ 61949 w 914157"/>
                <a:gd name="connsiteY0" fmla="*/ 386284 h 403658"/>
                <a:gd name="connsiteX1" fmla="*/ 84361 w 914157"/>
                <a:gd name="connsiteY1" fmla="*/ 33164 h 403658"/>
                <a:gd name="connsiteX2" fmla="*/ 363970 w 914157"/>
                <a:gd name="connsiteY2" fmla="*/ 39335 h 403658"/>
                <a:gd name="connsiteX3" fmla="*/ 636215 w 914157"/>
                <a:gd name="connsiteY3" fmla="*/ 22263 h 403658"/>
                <a:gd name="connsiteX4" fmla="*/ 907173 w 914157"/>
                <a:gd name="connsiteY4" fmla="*/ 386827 h 403658"/>
                <a:gd name="connsiteX0" fmla="*/ 92777 w 860581"/>
                <a:gd name="connsiteY0" fmla="*/ 433959 h 449986"/>
                <a:gd name="connsiteX1" fmla="*/ 30785 w 860581"/>
                <a:gd name="connsiteY1" fmla="*/ 33164 h 449986"/>
                <a:gd name="connsiteX2" fmla="*/ 310394 w 860581"/>
                <a:gd name="connsiteY2" fmla="*/ 39335 h 449986"/>
                <a:gd name="connsiteX3" fmla="*/ 582639 w 860581"/>
                <a:gd name="connsiteY3" fmla="*/ 22263 h 449986"/>
                <a:gd name="connsiteX4" fmla="*/ 853597 w 860581"/>
                <a:gd name="connsiteY4" fmla="*/ 386827 h 449986"/>
                <a:gd name="connsiteX0" fmla="*/ 101931 w 869735"/>
                <a:gd name="connsiteY0" fmla="*/ 433959 h 434604"/>
                <a:gd name="connsiteX1" fmla="*/ 39939 w 869735"/>
                <a:gd name="connsiteY1" fmla="*/ 33164 h 434604"/>
                <a:gd name="connsiteX2" fmla="*/ 319548 w 869735"/>
                <a:gd name="connsiteY2" fmla="*/ 39335 h 434604"/>
                <a:gd name="connsiteX3" fmla="*/ 591793 w 869735"/>
                <a:gd name="connsiteY3" fmla="*/ 22263 h 434604"/>
                <a:gd name="connsiteX4" fmla="*/ 862751 w 869735"/>
                <a:gd name="connsiteY4" fmla="*/ 386827 h 434604"/>
                <a:gd name="connsiteX0" fmla="*/ 73516 w 925724"/>
                <a:gd name="connsiteY0" fmla="*/ 316175 h 398486"/>
                <a:gd name="connsiteX1" fmla="*/ 95928 w 925724"/>
                <a:gd name="connsiteY1" fmla="*/ 33164 h 398486"/>
                <a:gd name="connsiteX2" fmla="*/ 375537 w 925724"/>
                <a:gd name="connsiteY2" fmla="*/ 39335 h 398486"/>
                <a:gd name="connsiteX3" fmla="*/ 647782 w 925724"/>
                <a:gd name="connsiteY3" fmla="*/ 22263 h 398486"/>
                <a:gd name="connsiteX4" fmla="*/ 918740 w 925724"/>
                <a:gd name="connsiteY4" fmla="*/ 386827 h 398486"/>
                <a:gd name="connsiteX0" fmla="*/ 47742 w 899950"/>
                <a:gd name="connsiteY0" fmla="*/ 316175 h 398486"/>
                <a:gd name="connsiteX1" fmla="*/ 70154 w 899950"/>
                <a:gd name="connsiteY1" fmla="*/ 33164 h 398486"/>
                <a:gd name="connsiteX2" fmla="*/ 349763 w 899950"/>
                <a:gd name="connsiteY2" fmla="*/ 39335 h 398486"/>
                <a:gd name="connsiteX3" fmla="*/ 622008 w 899950"/>
                <a:gd name="connsiteY3" fmla="*/ 22263 h 398486"/>
                <a:gd name="connsiteX4" fmla="*/ 892966 w 899950"/>
                <a:gd name="connsiteY4" fmla="*/ 386827 h 398486"/>
                <a:gd name="connsiteX0" fmla="*/ 61069 w 913277"/>
                <a:gd name="connsiteY0" fmla="*/ 329791 h 412102"/>
                <a:gd name="connsiteX1" fmla="*/ 83481 w 913277"/>
                <a:gd name="connsiteY1" fmla="*/ 46780 h 412102"/>
                <a:gd name="connsiteX2" fmla="*/ 635335 w 913277"/>
                <a:gd name="connsiteY2" fmla="*/ 35879 h 412102"/>
                <a:gd name="connsiteX3" fmla="*/ 906293 w 913277"/>
                <a:gd name="connsiteY3" fmla="*/ 400443 h 412102"/>
                <a:gd name="connsiteX0" fmla="*/ 28150 w 1051349"/>
                <a:gd name="connsiteY0" fmla="*/ 245205 h 408101"/>
                <a:gd name="connsiteX1" fmla="*/ 221553 w 1051349"/>
                <a:gd name="connsiteY1" fmla="*/ 42779 h 408101"/>
                <a:gd name="connsiteX2" fmla="*/ 773407 w 1051349"/>
                <a:gd name="connsiteY2" fmla="*/ 31878 h 408101"/>
                <a:gd name="connsiteX3" fmla="*/ 1044365 w 1051349"/>
                <a:gd name="connsiteY3" fmla="*/ 396442 h 408101"/>
                <a:gd name="connsiteX0" fmla="*/ 29485 w 1055340"/>
                <a:gd name="connsiteY0" fmla="*/ 248413 h 411195"/>
                <a:gd name="connsiteX1" fmla="*/ 222888 w 1055340"/>
                <a:gd name="connsiteY1" fmla="*/ 45987 h 411195"/>
                <a:gd name="connsiteX2" fmla="*/ 849737 w 1055340"/>
                <a:gd name="connsiteY2" fmla="*/ 30609 h 411195"/>
                <a:gd name="connsiteX3" fmla="*/ 1045700 w 1055340"/>
                <a:gd name="connsiteY3" fmla="*/ 399650 h 411195"/>
                <a:gd name="connsiteX0" fmla="*/ 29485 w 1016698"/>
                <a:gd name="connsiteY0" fmla="*/ 253667 h 486754"/>
                <a:gd name="connsiteX1" fmla="*/ 222888 w 1016698"/>
                <a:gd name="connsiteY1" fmla="*/ 51241 h 486754"/>
                <a:gd name="connsiteX2" fmla="*/ 849737 w 1016698"/>
                <a:gd name="connsiteY2" fmla="*/ 35863 h 486754"/>
                <a:gd name="connsiteX3" fmla="*/ 1000702 w 1016698"/>
                <a:gd name="connsiteY3" fmla="*/ 476536 h 486754"/>
                <a:gd name="connsiteX0" fmla="*/ 29485 w 1015150"/>
                <a:gd name="connsiteY0" fmla="*/ 267513 h 501241"/>
                <a:gd name="connsiteX1" fmla="*/ 222888 w 1015150"/>
                <a:gd name="connsiteY1" fmla="*/ 65087 h 501241"/>
                <a:gd name="connsiteX2" fmla="*/ 849737 w 1015150"/>
                <a:gd name="connsiteY2" fmla="*/ 49709 h 501241"/>
                <a:gd name="connsiteX3" fmla="*/ 1000702 w 1015150"/>
                <a:gd name="connsiteY3" fmla="*/ 490382 h 501241"/>
                <a:gd name="connsiteX0" fmla="*/ 27766 w 1014703"/>
                <a:gd name="connsiteY0" fmla="*/ 273033 h 506251"/>
                <a:gd name="connsiteX1" fmla="*/ 236168 w 1014703"/>
                <a:gd name="connsiteY1" fmla="*/ 30315 h 506251"/>
                <a:gd name="connsiteX2" fmla="*/ 848018 w 1014703"/>
                <a:gd name="connsiteY2" fmla="*/ 55229 h 506251"/>
                <a:gd name="connsiteX3" fmla="*/ 998983 w 1014703"/>
                <a:gd name="connsiteY3" fmla="*/ 495902 h 506251"/>
                <a:gd name="connsiteX0" fmla="*/ 105590 w 825541"/>
                <a:gd name="connsiteY0" fmla="*/ 468989 h 518650"/>
                <a:gd name="connsiteX1" fmla="*/ 47006 w 825541"/>
                <a:gd name="connsiteY1" fmla="*/ 42714 h 518650"/>
                <a:gd name="connsiteX2" fmla="*/ 658856 w 825541"/>
                <a:gd name="connsiteY2" fmla="*/ 67628 h 518650"/>
                <a:gd name="connsiteX3" fmla="*/ 809821 w 825541"/>
                <a:gd name="connsiteY3" fmla="*/ 508301 h 518650"/>
                <a:gd name="connsiteX0" fmla="*/ 42049 w 759784"/>
                <a:gd name="connsiteY0" fmla="*/ 448329 h 497873"/>
                <a:gd name="connsiteX1" fmla="*/ 121457 w 759784"/>
                <a:gd name="connsiteY1" fmla="*/ 57870 h 497873"/>
                <a:gd name="connsiteX2" fmla="*/ 595315 w 759784"/>
                <a:gd name="connsiteY2" fmla="*/ 46968 h 497873"/>
                <a:gd name="connsiteX3" fmla="*/ 746280 w 759784"/>
                <a:gd name="connsiteY3" fmla="*/ 487641 h 497873"/>
                <a:gd name="connsiteX0" fmla="*/ 44810 w 775474"/>
                <a:gd name="connsiteY0" fmla="*/ 437810 h 487724"/>
                <a:gd name="connsiteX1" fmla="*/ 124218 w 775474"/>
                <a:gd name="connsiteY1" fmla="*/ 47351 h 487724"/>
                <a:gd name="connsiteX2" fmla="*/ 676072 w 775474"/>
                <a:gd name="connsiteY2" fmla="*/ 54357 h 487724"/>
                <a:gd name="connsiteX3" fmla="*/ 749041 w 775474"/>
                <a:gd name="connsiteY3" fmla="*/ 477122 h 487724"/>
                <a:gd name="connsiteX0" fmla="*/ 44810 w 929305"/>
                <a:gd name="connsiteY0" fmla="*/ 448393 h 661635"/>
                <a:gd name="connsiteX1" fmla="*/ 124218 w 929305"/>
                <a:gd name="connsiteY1" fmla="*/ 57934 h 661635"/>
                <a:gd name="connsiteX2" fmla="*/ 676072 w 929305"/>
                <a:gd name="connsiteY2" fmla="*/ 64940 h 661635"/>
                <a:gd name="connsiteX3" fmla="*/ 920032 w 929305"/>
                <a:gd name="connsiteY3" fmla="*/ 653353 h 661635"/>
                <a:gd name="connsiteX0" fmla="*/ 48164 w 938993"/>
                <a:gd name="connsiteY0" fmla="*/ 456850 h 669920"/>
                <a:gd name="connsiteX1" fmla="*/ 127572 w 938993"/>
                <a:gd name="connsiteY1" fmla="*/ 66391 h 669920"/>
                <a:gd name="connsiteX2" fmla="*/ 766421 w 938993"/>
                <a:gd name="connsiteY2" fmla="*/ 59967 h 669920"/>
                <a:gd name="connsiteX3" fmla="*/ 923386 w 938993"/>
                <a:gd name="connsiteY3" fmla="*/ 661810 h 669920"/>
                <a:gd name="connsiteX0" fmla="*/ 48164 w 920347"/>
                <a:gd name="connsiteY0" fmla="*/ 456850 h 669920"/>
                <a:gd name="connsiteX1" fmla="*/ 127572 w 920347"/>
                <a:gd name="connsiteY1" fmla="*/ 66391 h 669920"/>
                <a:gd name="connsiteX2" fmla="*/ 766421 w 920347"/>
                <a:gd name="connsiteY2" fmla="*/ 59967 h 669920"/>
                <a:gd name="connsiteX3" fmla="*/ 902388 w 920347"/>
                <a:gd name="connsiteY3" fmla="*/ 661810 h 669920"/>
                <a:gd name="connsiteX0" fmla="*/ 48164 w 902388"/>
                <a:gd name="connsiteY0" fmla="*/ 456850 h 673235"/>
                <a:gd name="connsiteX1" fmla="*/ 127572 w 902388"/>
                <a:gd name="connsiteY1" fmla="*/ 66391 h 673235"/>
                <a:gd name="connsiteX2" fmla="*/ 766421 w 902388"/>
                <a:gd name="connsiteY2" fmla="*/ 59967 h 673235"/>
                <a:gd name="connsiteX3" fmla="*/ 902388 w 902388"/>
                <a:gd name="connsiteY3" fmla="*/ 661810 h 673235"/>
                <a:gd name="connsiteX0" fmla="*/ 48164 w 933095"/>
                <a:gd name="connsiteY0" fmla="*/ 456850 h 661810"/>
                <a:gd name="connsiteX1" fmla="*/ 127572 w 933095"/>
                <a:gd name="connsiteY1" fmla="*/ 66391 h 661810"/>
                <a:gd name="connsiteX2" fmla="*/ 766421 w 933095"/>
                <a:gd name="connsiteY2" fmla="*/ 59967 h 661810"/>
                <a:gd name="connsiteX3" fmla="*/ 902388 w 933095"/>
                <a:gd name="connsiteY3" fmla="*/ 661810 h 661810"/>
                <a:gd name="connsiteX0" fmla="*/ 48164 w 920479"/>
                <a:gd name="connsiteY0" fmla="*/ 459350 h 700125"/>
                <a:gd name="connsiteX1" fmla="*/ 127572 w 920479"/>
                <a:gd name="connsiteY1" fmla="*/ 68891 h 700125"/>
                <a:gd name="connsiteX2" fmla="*/ 766421 w 920479"/>
                <a:gd name="connsiteY2" fmla="*/ 62467 h 700125"/>
                <a:gd name="connsiteX3" fmla="*/ 887389 w 920479"/>
                <a:gd name="connsiteY3" fmla="*/ 700126 h 700125"/>
                <a:gd name="connsiteX0" fmla="*/ 48164 w 929688"/>
                <a:gd name="connsiteY0" fmla="*/ 459350 h 700126"/>
                <a:gd name="connsiteX1" fmla="*/ 127572 w 929688"/>
                <a:gd name="connsiteY1" fmla="*/ 68891 h 700126"/>
                <a:gd name="connsiteX2" fmla="*/ 766421 w 929688"/>
                <a:gd name="connsiteY2" fmla="*/ 62467 h 700126"/>
                <a:gd name="connsiteX3" fmla="*/ 887389 w 929688"/>
                <a:gd name="connsiteY3" fmla="*/ 700126 h 700126"/>
                <a:gd name="connsiteX0" fmla="*/ 43675 w 945060"/>
                <a:gd name="connsiteY0" fmla="*/ 283193 h 691933"/>
                <a:gd name="connsiteX1" fmla="*/ 142944 w 945060"/>
                <a:gd name="connsiteY1" fmla="*/ 60698 h 691933"/>
                <a:gd name="connsiteX2" fmla="*/ 781793 w 945060"/>
                <a:gd name="connsiteY2" fmla="*/ 54274 h 691933"/>
                <a:gd name="connsiteX3" fmla="*/ 902761 w 945060"/>
                <a:gd name="connsiteY3" fmla="*/ 691933 h 691933"/>
                <a:gd name="connsiteX0" fmla="*/ 43675 w 945060"/>
                <a:gd name="connsiteY0" fmla="*/ 290358 h 699098"/>
                <a:gd name="connsiteX1" fmla="*/ 142944 w 945060"/>
                <a:gd name="connsiteY1" fmla="*/ 48103 h 699098"/>
                <a:gd name="connsiteX2" fmla="*/ 781793 w 945060"/>
                <a:gd name="connsiteY2" fmla="*/ 61439 h 699098"/>
                <a:gd name="connsiteX3" fmla="*/ 902761 w 945060"/>
                <a:gd name="connsiteY3" fmla="*/ 699098 h 699098"/>
                <a:gd name="connsiteX0" fmla="*/ 43675 w 945060"/>
                <a:gd name="connsiteY0" fmla="*/ 290358 h 699098"/>
                <a:gd name="connsiteX1" fmla="*/ 142944 w 945060"/>
                <a:gd name="connsiteY1" fmla="*/ 48103 h 699098"/>
                <a:gd name="connsiteX2" fmla="*/ 781793 w 945060"/>
                <a:gd name="connsiteY2" fmla="*/ 61439 h 699098"/>
                <a:gd name="connsiteX3" fmla="*/ 902761 w 945060"/>
                <a:gd name="connsiteY3" fmla="*/ 699098 h 699098"/>
                <a:gd name="connsiteX0" fmla="*/ 39753 w 925011"/>
                <a:gd name="connsiteY0" fmla="*/ 296952 h 705692"/>
                <a:gd name="connsiteX1" fmla="*/ 139022 w 925011"/>
                <a:gd name="connsiteY1" fmla="*/ 54697 h 705692"/>
                <a:gd name="connsiteX2" fmla="*/ 658705 w 925011"/>
                <a:gd name="connsiteY2" fmla="*/ 58153 h 705692"/>
                <a:gd name="connsiteX3" fmla="*/ 898839 w 925011"/>
                <a:gd name="connsiteY3" fmla="*/ 705692 h 705692"/>
                <a:gd name="connsiteX0" fmla="*/ 39753 w 774260"/>
                <a:gd name="connsiteY0" fmla="*/ 296952 h 438926"/>
                <a:gd name="connsiteX1" fmla="*/ 139022 w 774260"/>
                <a:gd name="connsiteY1" fmla="*/ 54697 h 438926"/>
                <a:gd name="connsiteX2" fmla="*/ 658705 w 774260"/>
                <a:gd name="connsiteY2" fmla="*/ 58153 h 438926"/>
                <a:gd name="connsiteX3" fmla="*/ 713470 w 774260"/>
                <a:gd name="connsiteY3" fmla="*/ 438926 h 438926"/>
                <a:gd name="connsiteX0" fmla="*/ 39753 w 744159"/>
                <a:gd name="connsiteY0" fmla="*/ 296952 h 438926"/>
                <a:gd name="connsiteX1" fmla="*/ 139022 w 744159"/>
                <a:gd name="connsiteY1" fmla="*/ 54697 h 438926"/>
                <a:gd name="connsiteX2" fmla="*/ 658705 w 744159"/>
                <a:gd name="connsiteY2" fmla="*/ 58153 h 438926"/>
                <a:gd name="connsiteX3" fmla="*/ 713470 w 744159"/>
                <a:gd name="connsiteY3" fmla="*/ 438926 h 438926"/>
                <a:gd name="connsiteX0" fmla="*/ 39753 w 774288"/>
                <a:gd name="connsiteY0" fmla="*/ 296952 h 458686"/>
                <a:gd name="connsiteX1" fmla="*/ 139022 w 774288"/>
                <a:gd name="connsiteY1" fmla="*/ 54697 h 458686"/>
                <a:gd name="connsiteX2" fmla="*/ 658705 w 774288"/>
                <a:gd name="connsiteY2" fmla="*/ 58153 h 458686"/>
                <a:gd name="connsiteX3" fmla="*/ 759812 w 774288"/>
                <a:gd name="connsiteY3" fmla="*/ 458686 h 458686"/>
                <a:gd name="connsiteX0" fmla="*/ 39753 w 762597"/>
                <a:gd name="connsiteY0" fmla="*/ 296952 h 458686"/>
                <a:gd name="connsiteX1" fmla="*/ 139022 w 762597"/>
                <a:gd name="connsiteY1" fmla="*/ 54697 h 458686"/>
                <a:gd name="connsiteX2" fmla="*/ 658705 w 762597"/>
                <a:gd name="connsiteY2" fmla="*/ 58153 h 458686"/>
                <a:gd name="connsiteX3" fmla="*/ 759812 w 762597"/>
                <a:gd name="connsiteY3" fmla="*/ 458686 h 458686"/>
                <a:gd name="connsiteX0" fmla="*/ 39753 w 1044492"/>
                <a:gd name="connsiteY0" fmla="*/ 296952 h 389525"/>
                <a:gd name="connsiteX1" fmla="*/ 139022 w 1044492"/>
                <a:gd name="connsiteY1" fmla="*/ 54697 h 389525"/>
                <a:gd name="connsiteX2" fmla="*/ 658705 w 1044492"/>
                <a:gd name="connsiteY2" fmla="*/ 58153 h 389525"/>
                <a:gd name="connsiteX3" fmla="*/ 1044486 w 1044492"/>
                <a:gd name="connsiteY3" fmla="*/ 389525 h 389525"/>
                <a:gd name="connsiteX0" fmla="*/ 46570 w 1051331"/>
                <a:gd name="connsiteY0" fmla="*/ 318422 h 410995"/>
                <a:gd name="connsiteX1" fmla="*/ 145839 w 1051331"/>
                <a:gd name="connsiteY1" fmla="*/ 76167 h 410995"/>
                <a:gd name="connsiteX2" fmla="*/ 864132 w 1051331"/>
                <a:gd name="connsiteY2" fmla="*/ 49983 h 410995"/>
                <a:gd name="connsiteX3" fmla="*/ 1051303 w 1051331"/>
                <a:gd name="connsiteY3" fmla="*/ 410995 h 410995"/>
                <a:gd name="connsiteX0" fmla="*/ 46570 w 1051331"/>
                <a:gd name="connsiteY0" fmla="*/ 318422 h 410995"/>
                <a:gd name="connsiteX1" fmla="*/ 145839 w 1051331"/>
                <a:gd name="connsiteY1" fmla="*/ 76167 h 410995"/>
                <a:gd name="connsiteX2" fmla="*/ 864132 w 1051331"/>
                <a:gd name="connsiteY2" fmla="*/ 49983 h 410995"/>
                <a:gd name="connsiteX3" fmla="*/ 1051303 w 1051331"/>
                <a:gd name="connsiteY3" fmla="*/ 410995 h 410995"/>
                <a:gd name="connsiteX0" fmla="*/ 48104 w 1052909"/>
                <a:gd name="connsiteY0" fmla="*/ 311017 h 403590"/>
                <a:gd name="connsiteX1" fmla="*/ 147373 w 1052909"/>
                <a:gd name="connsiteY1" fmla="*/ 68762 h 403590"/>
                <a:gd name="connsiteX2" fmla="*/ 905388 w 1052909"/>
                <a:gd name="connsiteY2" fmla="*/ 52459 h 403590"/>
                <a:gd name="connsiteX3" fmla="*/ 1052837 w 1052909"/>
                <a:gd name="connsiteY3" fmla="*/ 403590 h 403590"/>
                <a:gd name="connsiteX0" fmla="*/ 48104 w 1058143"/>
                <a:gd name="connsiteY0" fmla="*/ 311017 h 403590"/>
                <a:gd name="connsiteX1" fmla="*/ 147373 w 1058143"/>
                <a:gd name="connsiteY1" fmla="*/ 68762 h 403590"/>
                <a:gd name="connsiteX2" fmla="*/ 905388 w 1058143"/>
                <a:gd name="connsiteY2" fmla="*/ 52459 h 403590"/>
                <a:gd name="connsiteX3" fmla="*/ 1052837 w 1058143"/>
                <a:gd name="connsiteY3" fmla="*/ 403590 h 403590"/>
                <a:gd name="connsiteX0" fmla="*/ 48104 w 1058143"/>
                <a:gd name="connsiteY0" fmla="*/ 311017 h 403590"/>
                <a:gd name="connsiteX1" fmla="*/ 147373 w 1058143"/>
                <a:gd name="connsiteY1" fmla="*/ 68762 h 403590"/>
                <a:gd name="connsiteX2" fmla="*/ 905388 w 1058143"/>
                <a:gd name="connsiteY2" fmla="*/ 52459 h 403590"/>
                <a:gd name="connsiteX3" fmla="*/ 1052837 w 1058143"/>
                <a:gd name="connsiteY3" fmla="*/ 403590 h 403590"/>
                <a:gd name="connsiteX0" fmla="*/ 49158 w 1061871"/>
                <a:gd name="connsiteY0" fmla="*/ 303850 h 396423"/>
                <a:gd name="connsiteX1" fmla="*/ 148427 w 1061871"/>
                <a:gd name="connsiteY1" fmla="*/ 61595 h 396423"/>
                <a:gd name="connsiteX2" fmla="*/ 932923 w 1061871"/>
                <a:gd name="connsiteY2" fmla="*/ 55172 h 396423"/>
                <a:gd name="connsiteX3" fmla="*/ 1053891 w 1061871"/>
                <a:gd name="connsiteY3" fmla="*/ 396423 h 396423"/>
                <a:gd name="connsiteX0" fmla="*/ 49158 w 1059320"/>
                <a:gd name="connsiteY0" fmla="*/ 291011 h 383584"/>
                <a:gd name="connsiteX1" fmla="*/ 148427 w 1059320"/>
                <a:gd name="connsiteY1" fmla="*/ 48756 h 383584"/>
                <a:gd name="connsiteX2" fmla="*/ 932923 w 1059320"/>
                <a:gd name="connsiteY2" fmla="*/ 42333 h 383584"/>
                <a:gd name="connsiteX3" fmla="*/ 1053891 w 1059320"/>
                <a:gd name="connsiteY3" fmla="*/ 383584 h 383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9320" h="383584">
                  <a:moveTo>
                    <a:pt x="49158" y="291011"/>
                  </a:moveTo>
                  <a:cubicBezTo>
                    <a:pt x="-45381" y="112428"/>
                    <a:pt x="1133" y="90202"/>
                    <a:pt x="148427" y="48756"/>
                  </a:cubicBezTo>
                  <a:cubicBezTo>
                    <a:pt x="295721" y="7310"/>
                    <a:pt x="832768" y="-33232"/>
                    <a:pt x="932923" y="42333"/>
                  </a:cubicBezTo>
                  <a:cubicBezTo>
                    <a:pt x="1033078" y="117898"/>
                    <a:pt x="1075298" y="111987"/>
                    <a:pt x="1053891" y="38358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Freihandform 53">
              <a:extLst>
                <a:ext uri="{FF2B5EF4-FFF2-40B4-BE49-F238E27FC236}">
                  <a16:creationId xmlns:a16="http://schemas.microsoft.com/office/drawing/2014/main" id="{90C43787-7C26-4990-9A06-01FC7914F0FA}"/>
                </a:ext>
              </a:extLst>
            </p:cNvPr>
            <p:cNvSpPr/>
            <p:nvPr/>
          </p:nvSpPr>
          <p:spPr>
            <a:xfrm flipH="1">
              <a:off x="8967437" y="2749066"/>
              <a:ext cx="2145420" cy="548948"/>
            </a:xfrm>
            <a:custGeom>
              <a:avLst/>
              <a:gdLst>
                <a:gd name="connsiteX0" fmla="*/ 1520328 w 1520328"/>
                <a:gd name="connsiteY0" fmla="*/ 0 h 608514"/>
                <a:gd name="connsiteX1" fmla="*/ 1333041 w 1520328"/>
                <a:gd name="connsiteY1" fmla="*/ 286439 h 608514"/>
                <a:gd name="connsiteX2" fmla="*/ 727113 w 1520328"/>
                <a:gd name="connsiteY2" fmla="*/ 561860 h 608514"/>
                <a:gd name="connsiteX3" fmla="*/ 0 w 1520328"/>
                <a:gd name="connsiteY3" fmla="*/ 605928 h 608514"/>
                <a:gd name="connsiteX0" fmla="*/ 1520328 w 1520328"/>
                <a:gd name="connsiteY0" fmla="*/ 0 h 606783"/>
                <a:gd name="connsiteX1" fmla="*/ 1421176 w 1520328"/>
                <a:gd name="connsiteY1" fmla="*/ 396608 h 606783"/>
                <a:gd name="connsiteX2" fmla="*/ 727113 w 1520328"/>
                <a:gd name="connsiteY2" fmla="*/ 561860 h 606783"/>
                <a:gd name="connsiteX3" fmla="*/ 0 w 1520328"/>
                <a:gd name="connsiteY3" fmla="*/ 605928 h 606783"/>
                <a:gd name="connsiteX0" fmla="*/ 1520328 w 1520328"/>
                <a:gd name="connsiteY0" fmla="*/ 0 h 639882"/>
                <a:gd name="connsiteX1" fmla="*/ 1421176 w 1520328"/>
                <a:gd name="connsiteY1" fmla="*/ 396608 h 639882"/>
                <a:gd name="connsiteX2" fmla="*/ 760164 w 1520328"/>
                <a:gd name="connsiteY2" fmla="*/ 627961 h 639882"/>
                <a:gd name="connsiteX3" fmla="*/ 0 w 1520328"/>
                <a:gd name="connsiteY3" fmla="*/ 605928 h 639882"/>
                <a:gd name="connsiteX0" fmla="*/ 1439869 w 1439869"/>
                <a:gd name="connsiteY0" fmla="*/ 0 h 628208"/>
                <a:gd name="connsiteX1" fmla="*/ 1340717 w 1439869"/>
                <a:gd name="connsiteY1" fmla="*/ 396608 h 628208"/>
                <a:gd name="connsiteX2" fmla="*/ 679705 w 1439869"/>
                <a:gd name="connsiteY2" fmla="*/ 627961 h 628208"/>
                <a:gd name="connsiteX3" fmla="*/ 0 w 1439869"/>
                <a:gd name="connsiteY3" fmla="*/ 356000 h 628208"/>
                <a:gd name="connsiteX0" fmla="*/ 1439869 w 1439869"/>
                <a:gd name="connsiteY0" fmla="*/ 0 h 628208"/>
                <a:gd name="connsiteX1" fmla="*/ 1340717 w 1439869"/>
                <a:gd name="connsiteY1" fmla="*/ 396608 h 628208"/>
                <a:gd name="connsiteX2" fmla="*/ 679705 w 1439869"/>
                <a:gd name="connsiteY2" fmla="*/ 627961 h 628208"/>
                <a:gd name="connsiteX3" fmla="*/ 0 w 1439869"/>
                <a:gd name="connsiteY3" fmla="*/ 356000 h 628208"/>
                <a:gd name="connsiteX0" fmla="*/ 1440426 w 1440426"/>
                <a:gd name="connsiteY0" fmla="*/ 0 h 628237"/>
                <a:gd name="connsiteX1" fmla="*/ 1341274 w 1440426"/>
                <a:gd name="connsiteY1" fmla="*/ 396608 h 628237"/>
                <a:gd name="connsiteX2" fmla="*/ 680262 w 1440426"/>
                <a:gd name="connsiteY2" fmla="*/ 627961 h 628237"/>
                <a:gd name="connsiteX3" fmla="*/ 557 w 1440426"/>
                <a:gd name="connsiteY3" fmla="*/ 356000 h 628237"/>
                <a:gd name="connsiteX0" fmla="*/ 1400239 w 1400239"/>
                <a:gd name="connsiteY0" fmla="*/ 0 h 629200"/>
                <a:gd name="connsiteX1" fmla="*/ 1301087 w 1400239"/>
                <a:gd name="connsiteY1" fmla="*/ 396608 h 629200"/>
                <a:gd name="connsiteX2" fmla="*/ 640075 w 1400239"/>
                <a:gd name="connsiteY2" fmla="*/ 627961 h 629200"/>
                <a:gd name="connsiteX3" fmla="*/ 599 w 1400239"/>
                <a:gd name="connsiteY3" fmla="*/ 300459 h 629200"/>
                <a:gd name="connsiteX0" fmla="*/ 1421671 w 1421671"/>
                <a:gd name="connsiteY0" fmla="*/ 0 h 647053"/>
                <a:gd name="connsiteX1" fmla="*/ 1322519 w 1421671"/>
                <a:gd name="connsiteY1" fmla="*/ 396608 h 647053"/>
                <a:gd name="connsiteX2" fmla="*/ 661507 w 1421671"/>
                <a:gd name="connsiteY2" fmla="*/ 627961 h 647053"/>
                <a:gd name="connsiteX3" fmla="*/ 22031 w 1421671"/>
                <a:gd name="connsiteY3" fmla="*/ 300459 h 647053"/>
                <a:gd name="connsiteX0" fmla="*/ 1322519 w 1322519"/>
                <a:gd name="connsiteY0" fmla="*/ 96149 h 346594"/>
                <a:gd name="connsiteX1" fmla="*/ 661507 w 1322519"/>
                <a:gd name="connsiteY1" fmla="*/ 327502 h 346594"/>
                <a:gd name="connsiteX2" fmla="*/ 22031 w 1322519"/>
                <a:gd name="connsiteY2" fmla="*/ 0 h 346594"/>
                <a:gd name="connsiteX0" fmla="*/ 1575342 w 1575342"/>
                <a:gd name="connsiteY0" fmla="*/ 262769 h 353865"/>
                <a:gd name="connsiteX1" fmla="*/ 662898 w 1575342"/>
                <a:gd name="connsiteY1" fmla="*/ 327502 h 353865"/>
                <a:gd name="connsiteX2" fmla="*/ 23422 w 1575342"/>
                <a:gd name="connsiteY2" fmla="*/ 0 h 353865"/>
                <a:gd name="connsiteX0" fmla="*/ 1216175 w 1216175"/>
                <a:gd name="connsiteY0" fmla="*/ 388746 h 489075"/>
                <a:gd name="connsiteX1" fmla="*/ 303731 w 1216175"/>
                <a:gd name="connsiteY1" fmla="*/ 453479 h 489075"/>
                <a:gd name="connsiteX2" fmla="*/ 46433 w 1216175"/>
                <a:gd name="connsiteY2" fmla="*/ 0 h 489075"/>
                <a:gd name="connsiteX0" fmla="*/ 1487862 w 1487862"/>
                <a:gd name="connsiteY0" fmla="*/ 388746 h 489075"/>
                <a:gd name="connsiteX1" fmla="*/ 62496 w 1487862"/>
                <a:gd name="connsiteY1" fmla="*/ 453479 h 489075"/>
                <a:gd name="connsiteX2" fmla="*/ 318120 w 1487862"/>
                <a:gd name="connsiteY2" fmla="*/ 0 h 489075"/>
                <a:gd name="connsiteX0" fmla="*/ 1530921 w 1530921"/>
                <a:gd name="connsiteY0" fmla="*/ 388746 h 489075"/>
                <a:gd name="connsiteX1" fmla="*/ 105555 w 1530921"/>
                <a:gd name="connsiteY1" fmla="*/ 453479 h 489075"/>
                <a:gd name="connsiteX2" fmla="*/ 361179 w 1530921"/>
                <a:gd name="connsiteY2" fmla="*/ 0 h 489075"/>
                <a:gd name="connsiteX0" fmla="*/ 1544024 w 1544024"/>
                <a:gd name="connsiteY0" fmla="*/ 388746 h 489075"/>
                <a:gd name="connsiteX1" fmla="*/ 118658 w 1544024"/>
                <a:gd name="connsiteY1" fmla="*/ 453479 h 489075"/>
                <a:gd name="connsiteX2" fmla="*/ 374282 w 1544024"/>
                <a:gd name="connsiteY2" fmla="*/ 0 h 489075"/>
                <a:gd name="connsiteX0" fmla="*/ 1144947 w 1144946"/>
                <a:gd name="connsiteY0" fmla="*/ 334756 h 473197"/>
                <a:gd name="connsiteX1" fmla="*/ 91702 w 1144946"/>
                <a:gd name="connsiteY1" fmla="*/ 453479 h 473197"/>
                <a:gd name="connsiteX2" fmla="*/ 347326 w 1144946"/>
                <a:gd name="connsiteY2" fmla="*/ 0 h 473197"/>
                <a:gd name="connsiteX0" fmla="*/ 940134 w 940135"/>
                <a:gd name="connsiteY0" fmla="*/ 379748 h 485788"/>
                <a:gd name="connsiteX1" fmla="*/ 77978 w 940135"/>
                <a:gd name="connsiteY1" fmla="*/ 453479 h 485788"/>
                <a:gd name="connsiteX2" fmla="*/ 333602 w 940135"/>
                <a:gd name="connsiteY2" fmla="*/ 0 h 485788"/>
                <a:gd name="connsiteX0" fmla="*/ 927483 w 927483"/>
                <a:gd name="connsiteY0" fmla="*/ 379748 h 485788"/>
                <a:gd name="connsiteX1" fmla="*/ 65327 w 927483"/>
                <a:gd name="connsiteY1" fmla="*/ 453479 h 485788"/>
                <a:gd name="connsiteX2" fmla="*/ 89523 w 927483"/>
                <a:gd name="connsiteY2" fmla="*/ 197964 h 485788"/>
                <a:gd name="connsiteX3" fmla="*/ 320951 w 927483"/>
                <a:gd name="connsiteY3" fmla="*/ 0 h 485788"/>
                <a:gd name="connsiteX0" fmla="*/ 969525 w 969525"/>
                <a:gd name="connsiteY0" fmla="*/ 379748 h 473142"/>
                <a:gd name="connsiteX1" fmla="*/ 107369 w 969525"/>
                <a:gd name="connsiteY1" fmla="*/ 453479 h 473142"/>
                <a:gd name="connsiteX2" fmla="*/ 41049 w 969525"/>
                <a:gd name="connsiteY2" fmla="*/ 170969 h 473142"/>
                <a:gd name="connsiteX3" fmla="*/ 362993 w 969525"/>
                <a:gd name="connsiteY3" fmla="*/ 0 h 473142"/>
                <a:gd name="connsiteX0" fmla="*/ 589178 w 589178"/>
                <a:gd name="connsiteY0" fmla="*/ 388746 h 476559"/>
                <a:gd name="connsiteX1" fmla="*/ 89086 w 589178"/>
                <a:gd name="connsiteY1" fmla="*/ 453479 h 476559"/>
                <a:gd name="connsiteX2" fmla="*/ 22766 w 589178"/>
                <a:gd name="connsiteY2" fmla="*/ 170969 h 476559"/>
                <a:gd name="connsiteX3" fmla="*/ 344710 w 589178"/>
                <a:gd name="connsiteY3" fmla="*/ 0 h 476559"/>
                <a:gd name="connsiteX0" fmla="*/ 589178 w 666724"/>
                <a:gd name="connsiteY0" fmla="*/ 302329 h 390142"/>
                <a:gd name="connsiteX1" fmla="*/ 89086 w 666724"/>
                <a:gd name="connsiteY1" fmla="*/ 367062 h 390142"/>
                <a:gd name="connsiteX2" fmla="*/ 22766 w 666724"/>
                <a:gd name="connsiteY2" fmla="*/ 84552 h 390142"/>
                <a:gd name="connsiteX3" fmla="*/ 666724 w 666724"/>
                <a:gd name="connsiteY3" fmla="*/ 0 h 390142"/>
                <a:gd name="connsiteX0" fmla="*/ 517423 w 594969"/>
                <a:gd name="connsiteY0" fmla="*/ 365604 h 462654"/>
                <a:gd name="connsiteX1" fmla="*/ 17331 w 594969"/>
                <a:gd name="connsiteY1" fmla="*/ 430337 h 462654"/>
                <a:gd name="connsiteX2" fmla="*/ 129357 w 594969"/>
                <a:gd name="connsiteY2" fmla="*/ 21526 h 462654"/>
                <a:gd name="connsiteX3" fmla="*/ 594969 w 594969"/>
                <a:gd name="connsiteY3" fmla="*/ 63275 h 462654"/>
                <a:gd name="connsiteX0" fmla="*/ 533194 w 610740"/>
                <a:gd name="connsiteY0" fmla="*/ 365604 h 462654"/>
                <a:gd name="connsiteX1" fmla="*/ 33102 w 610740"/>
                <a:gd name="connsiteY1" fmla="*/ 430337 h 462654"/>
                <a:gd name="connsiteX2" fmla="*/ 57959 w 610740"/>
                <a:gd name="connsiteY2" fmla="*/ 235630 h 462654"/>
                <a:gd name="connsiteX3" fmla="*/ 145128 w 610740"/>
                <a:gd name="connsiteY3" fmla="*/ 21526 h 462654"/>
                <a:gd name="connsiteX4" fmla="*/ 610740 w 610740"/>
                <a:gd name="connsiteY4" fmla="*/ 63275 h 462654"/>
                <a:gd name="connsiteX0" fmla="*/ 592750 w 670296"/>
                <a:gd name="connsiteY0" fmla="*/ 365604 h 447531"/>
                <a:gd name="connsiteX1" fmla="*/ 92658 w 670296"/>
                <a:gd name="connsiteY1" fmla="*/ 430337 h 447531"/>
                <a:gd name="connsiteX2" fmla="*/ 8525 w 670296"/>
                <a:gd name="connsiteY2" fmla="*/ 228983 h 447531"/>
                <a:gd name="connsiteX3" fmla="*/ 204684 w 670296"/>
                <a:gd name="connsiteY3" fmla="*/ 21526 h 447531"/>
                <a:gd name="connsiteX4" fmla="*/ 670296 w 670296"/>
                <a:gd name="connsiteY4" fmla="*/ 63275 h 447531"/>
                <a:gd name="connsiteX0" fmla="*/ 592750 w 670296"/>
                <a:gd name="connsiteY0" fmla="*/ 383569 h 465496"/>
                <a:gd name="connsiteX1" fmla="*/ 92658 w 670296"/>
                <a:gd name="connsiteY1" fmla="*/ 448302 h 465496"/>
                <a:gd name="connsiteX2" fmla="*/ 8525 w 670296"/>
                <a:gd name="connsiteY2" fmla="*/ 246948 h 465496"/>
                <a:gd name="connsiteX3" fmla="*/ 224500 w 670296"/>
                <a:gd name="connsiteY3" fmla="*/ 19548 h 465496"/>
                <a:gd name="connsiteX4" fmla="*/ 670296 w 670296"/>
                <a:gd name="connsiteY4" fmla="*/ 81240 h 465496"/>
                <a:gd name="connsiteX0" fmla="*/ 592750 w 670296"/>
                <a:gd name="connsiteY0" fmla="*/ 383569 h 465496"/>
                <a:gd name="connsiteX1" fmla="*/ 92658 w 670296"/>
                <a:gd name="connsiteY1" fmla="*/ 448302 h 465496"/>
                <a:gd name="connsiteX2" fmla="*/ 8525 w 670296"/>
                <a:gd name="connsiteY2" fmla="*/ 246948 h 465496"/>
                <a:gd name="connsiteX3" fmla="*/ 224500 w 670296"/>
                <a:gd name="connsiteY3" fmla="*/ 19548 h 465496"/>
                <a:gd name="connsiteX4" fmla="*/ 670296 w 670296"/>
                <a:gd name="connsiteY4" fmla="*/ 81240 h 465496"/>
                <a:gd name="connsiteX0" fmla="*/ 592750 w 670296"/>
                <a:gd name="connsiteY0" fmla="*/ 383569 h 465496"/>
                <a:gd name="connsiteX1" fmla="*/ 92658 w 670296"/>
                <a:gd name="connsiteY1" fmla="*/ 448302 h 465496"/>
                <a:gd name="connsiteX2" fmla="*/ 8525 w 670296"/>
                <a:gd name="connsiteY2" fmla="*/ 246948 h 465496"/>
                <a:gd name="connsiteX3" fmla="*/ 224500 w 670296"/>
                <a:gd name="connsiteY3" fmla="*/ 19548 h 465496"/>
                <a:gd name="connsiteX4" fmla="*/ 670296 w 670296"/>
                <a:gd name="connsiteY4" fmla="*/ 81240 h 465496"/>
                <a:gd name="connsiteX0" fmla="*/ 592750 w 670296"/>
                <a:gd name="connsiteY0" fmla="*/ 383569 h 465496"/>
                <a:gd name="connsiteX1" fmla="*/ 92658 w 670296"/>
                <a:gd name="connsiteY1" fmla="*/ 448302 h 465496"/>
                <a:gd name="connsiteX2" fmla="*/ 8525 w 670296"/>
                <a:gd name="connsiteY2" fmla="*/ 246948 h 465496"/>
                <a:gd name="connsiteX3" fmla="*/ 224500 w 670296"/>
                <a:gd name="connsiteY3" fmla="*/ 19548 h 465496"/>
                <a:gd name="connsiteX4" fmla="*/ 670296 w 670296"/>
                <a:gd name="connsiteY4" fmla="*/ 81240 h 465496"/>
                <a:gd name="connsiteX0" fmla="*/ 592750 w 670296"/>
                <a:gd name="connsiteY0" fmla="*/ 383569 h 465496"/>
                <a:gd name="connsiteX1" fmla="*/ 92658 w 670296"/>
                <a:gd name="connsiteY1" fmla="*/ 448302 h 465496"/>
                <a:gd name="connsiteX2" fmla="*/ 8525 w 670296"/>
                <a:gd name="connsiteY2" fmla="*/ 246948 h 465496"/>
                <a:gd name="connsiteX3" fmla="*/ 224500 w 670296"/>
                <a:gd name="connsiteY3" fmla="*/ 19548 h 465496"/>
                <a:gd name="connsiteX4" fmla="*/ 670296 w 670296"/>
                <a:gd name="connsiteY4" fmla="*/ 81240 h 465496"/>
                <a:gd name="connsiteX0" fmla="*/ 592750 w 670296"/>
                <a:gd name="connsiteY0" fmla="*/ 366892 h 448819"/>
                <a:gd name="connsiteX1" fmla="*/ 92658 w 670296"/>
                <a:gd name="connsiteY1" fmla="*/ 431625 h 448819"/>
                <a:gd name="connsiteX2" fmla="*/ 8525 w 670296"/>
                <a:gd name="connsiteY2" fmla="*/ 230271 h 448819"/>
                <a:gd name="connsiteX3" fmla="*/ 224500 w 670296"/>
                <a:gd name="connsiteY3" fmla="*/ 2871 h 448819"/>
                <a:gd name="connsiteX4" fmla="*/ 670296 w 670296"/>
                <a:gd name="connsiteY4" fmla="*/ 64563 h 448819"/>
                <a:gd name="connsiteX0" fmla="*/ 592750 w 670296"/>
                <a:gd name="connsiteY0" fmla="*/ 366892 h 448819"/>
                <a:gd name="connsiteX1" fmla="*/ 92658 w 670296"/>
                <a:gd name="connsiteY1" fmla="*/ 431625 h 448819"/>
                <a:gd name="connsiteX2" fmla="*/ 8525 w 670296"/>
                <a:gd name="connsiteY2" fmla="*/ 230271 h 448819"/>
                <a:gd name="connsiteX3" fmla="*/ 224500 w 670296"/>
                <a:gd name="connsiteY3" fmla="*/ 2871 h 448819"/>
                <a:gd name="connsiteX4" fmla="*/ 670296 w 670296"/>
                <a:gd name="connsiteY4" fmla="*/ 64563 h 448819"/>
                <a:gd name="connsiteX0" fmla="*/ 592750 w 865230"/>
                <a:gd name="connsiteY0" fmla="*/ 364949 h 446876"/>
                <a:gd name="connsiteX1" fmla="*/ 92658 w 865230"/>
                <a:gd name="connsiteY1" fmla="*/ 429682 h 446876"/>
                <a:gd name="connsiteX2" fmla="*/ 8525 w 865230"/>
                <a:gd name="connsiteY2" fmla="*/ 228328 h 446876"/>
                <a:gd name="connsiteX3" fmla="*/ 224500 w 865230"/>
                <a:gd name="connsiteY3" fmla="*/ 928 h 446876"/>
                <a:gd name="connsiteX4" fmla="*/ 865230 w 865230"/>
                <a:gd name="connsiteY4" fmla="*/ 295383 h 446876"/>
                <a:gd name="connsiteX0" fmla="*/ 592750 w 865230"/>
                <a:gd name="connsiteY0" fmla="*/ 364949 h 446876"/>
                <a:gd name="connsiteX1" fmla="*/ 92658 w 865230"/>
                <a:gd name="connsiteY1" fmla="*/ 429682 h 446876"/>
                <a:gd name="connsiteX2" fmla="*/ 8525 w 865230"/>
                <a:gd name="connsiteY2" fmla="*/ 228328 h 446876"/>
                <a:gd name="connsiteX3" fmla="*/ 224500 w 865230"/>
                <a:gd name="connsiteY3" fmla="*/ 928 h 446876"/>
                <a:gd name="connsiteX4" fmla="*/ 865230 w 865230"/>
                <a:gd name="connsiteY4" fmla="*/ 295383 h 446876"/>
                <a:gd name="connsiteX0" fmla="*/ 592750 w 865230"/>
                <a:gd name="connsiteY0" fmla="*/ 364949 h 446876"/>
                <a:gd name="connsiteX1" fmla="*/ 92658 w 865230"/>
                <a:gd name="connsiteY1" fmla="*/ 429682 h 446876"/>
                <a:gd name="connsiteX2" fmla="*/ 8525 w 865230"/>
                <a:gd name="connsiteY2" fmla="*/ 228328 h 446876"/>
                <a:gd name="connsiteX3" fmla="*/ 224500 w 865230"/>
                <a:gd name="connsiteY3" fmla="*/ 928 h 446876"/>
                <a:gd name="connsiteX4" fmla="*/ 865230 w 865230"/>
                <a:gd name="connsiteY4" fmla="*/ 295383 h 446876"/>
                <a:gd name="connsiteX0" fmla="*/ 592750 w 868425"/>
                <a:gd name="connsiteY0" fmla="*/ 364949 h 446876"/>
                <a:gd name="connsiteX1" fmla="*/ 92658 w 868425"/>
                <a:gd name="connsiteY1" fmla="*/ 429682 h 446876"/>
                <a:gd name="connsiteX2" fmla="*/ 8525 w 868425"/>
                <a:gd name="connsiteY2" fmla="*/ 228328 h 446876"/>
                <a:gd name="connsiteX3" fmla="*/ 224500 w 868425"/>
                <a:gd name="connsiteY3" fmla="*/ 928 h 446876"/>
                <a:gd name="connsiteX4" fmla="*/ 865230 w 868425"/>
                <a:gd name="connsiteY4" fmla="*/ 295383 h 446876"/>
                <a:gd name="connsiteX0" fmla="*/ 592750 w 868425"/>
                <a:gd name="connsiteY0" fmla="*/ 364949 h 446876"/>
                <a:gd name="connsiteX1" fmla="*/ 92658 w 868425"/>
                <a:gd name="connsiteY1" fmla="*/ 429682 h 446876"/>
                <a:gd name="connsiteX2" fmla="*/ 8525 w 868425"/>
                <a:gd name="connsiteY2" fmla="*/ 228328 h 446876"/>
                <a:gd name="connsiteX3" fmla="*/ 224500 w 868425"/>
                <a:gd name="connsiteY3" fmla="*/ 928 h 446876"/>
                <a:gd name="connsiteX4" fmla="*/ 865230 w 868425"/>
                <a:gd name="connsiteY4" fmla="*/ 295383 h 446876"/>
                <a:gd name="connsiteX0" fmla="*/ 592750 w 874720"/>
                <a:gd name="connsiteY0" fmla="*/ 353842 h 435769"/>
                <a:gd name="connsiteX1" fmla="*/ 92658 w 874720"/>
                <a:gd name="connsiteY1" fmla="*/ 418575 h 435769"/>
                <a:gd name="connsiteX2" fmla="*/ 8525 w 874720"/>
                <a:gd name="connsiteY2" fmla="*/ 217221 h 435769"/>
                <a:gd name="connsiteX3" fmla="*/ 616378 w 874720"/>
                <a:gd name="connsiteY3" fmla="*/ 1039 h 435769"/>
                <a:gd name="connsiteX4" fmla="*/ 865230 w 874720"/>
                <a:gd name="connsiteY4" fmla="*/ 284276 h 435769"/>
                <a:gd name="connsiteX0" fmla="*/ 592750 w 874213"/>
                <a:gd name="connsiteY0" fmla="*/ 362731 h 444658"/>
                <a:gd name="connsiteX1" fmla="*/ 92658 w 874213"/>
                <a:gd name="connsiteY1" fmla="*/ 427464 h 444658"/>
                <a:gd name="connsiteX2" fmla="*/ 8525 w 874213"/>
                <a:gd name="connsiteY2" fmla="*/ 226110 h 444658"/>
                <a:gd name="connsiteX3" fmla="*/ 616378 w 874213"/>
                <a:gd name="connsiteY3" fmla="*/ 9928 h 444658"/>
                <a:gd name="connsiteX4" fmla="*/ 865230 w 874213"/>
                <a:gd name="connsiteY4" fmla="*/ 293165 h 444658"/>
                <a:gd name="connsiteX0" fmla="*/ 592750 w 873371"/>
                <a:gd name="connsiteY0" fmla="*/ 440686 h 522613"/>
                <a:gd name="connsiteX1" fmla="*/ 92658 w 873371"/>
                <a:gd name="connsiteY1" fmla="*/ 505419 h 522613"/>
                <a:gd name="connsiteX2" fmla="*/ 8525 w 873371"/>
                <a:gd name="connsiteY2" fmla="*/ 304065 h 522613"/>
                <a:gd name="connsiteX3" fmla="*/ 594272 w 873371"/>
                <a:gd name="connsiteY3" fmla="*/ 6556 h 522613"/>
                <a:gd name="connsiteX4" fmla="*/ 865230 w 873371"/>
                <a:gd name="connsiteY4" fmla="*/ 371120 h 522613"/>
                <a:gd name="connsiteX0" fmla="*/ 623272 w 904525"/>
                <a:gd name="connsiteY0" fmla="*/ 442552 h 533446"/>
                <a:gd name="connsiteX1" fmla="*/ 123180 w 904525"/>
                <a:gd name="connsiteY1" fmla="*/ 507285 h 533446"/>
                <a:gd name="connsiteX2" fmla="*/ 4883 w 904525"/>
                <a:gd name="connsiteY2" fmla="*/ 182539 h 533446"/>
                <a:gd name="connsiteX3" fmla="*/ 624794 w 904525"/>
                <a:gd name="connsiteY3" fmla="*/ 8422 h 533446"/>
                <a:gd name="connsiteX4" fmla="*/ 895752 w 904525"/>
                <a:gd name="connsiteY4" fmla="*/ 372986 h 533446"/>
                <a:gd name="connsiteX0" fmla="*/ 507479 w 787087"/>
                <a:gd name="connsiteY0" fmla="*/ 476442 h 575349"/>
                <a:gd name="connsiteX1" fmla="*/ 7387 w 787087"/>
                <a:gd name="connsiteY1" fmla="*/ 541175 h 575349"/>
                <a:gd name="connsiteX2" fmla="*/ 202592 w 787087"/>
                <a:gd name="connsiteY2" fmla="*/ 107058 h 575349"/>
                <a:gd name="connsiteX3" fmla="*/ 509001 w 787087"/>
                <a:gd name="connsiteY3" fmla="*/ 42312 h 575349"/>
                <a:gd name="connsiteX4" fmla="*/ 779959 w 787087"/>
                <a:gd name="connsiteY4" fmla="*/ 406876 h 575349"/>
                <a:gd name="connsiteX0" fmla="*/ 510479 w 790087"/>
                <a:gd name="connsiteY0" fmla="*/ 476442 h 575349"/>
                <a:gd name="connsiteX1" fmla="*/ 10387 w 790087"/>
                <a:gd name="connsiteY1" fmla="*/ 541175 h 575349"/>
                <a:gd name="connsiteX2" fmla="*/ 205592 w 790087"/>
                <a:gd name="connsiteY2" fmla="*/ 107058 h 575349"/>
                <a:gd name="connsiteX3" fmla="*/ 512001 w 790087"/>
                <a:gd name="connsiteY3" fmla="*/ 42312 h 575349"/>
                <a:gd name="connsiteX4" fmla="*/ 782959 w 790087"/>
                <a:gd name="connsiteY4" fmla="*/ 406876 h 575349"/>
                <a:gd name="connsiteX0" fmla="*/ 508055 w 787663"/>
                <a:gd name="connsiteY0" fmla="*/ 476442 h 575349"/>
                <a:gd name="connsiteX1" fmla="*/ 7963 w 787663"/>
                <a:gd name="connsiteY1" fmla="*/ 541175 h 575349"/>
                <a:gd name="connsiteX2" fmla="*/ 203168 w 787663"/>
                <a:gd name="connsiteY2" fmla="*/ 107058 h 575349"/>
                <a:gd name="connsiteX3" fmla="*/ 509577 w 787663"/>
                <a:gd name="connsiteY3" fmla="*/ 42312 h 575349"/>
                <a:gd name="connsiteX4" fmla="*/ 780535 w 787663"/>
                <a:gd name="connsiteY4" fmla="*/ 406876 h 575349"/>
                <a:gd name="connsiteX0" fmla="*/ 513246 w 792854"/>
                <a:gd name="connsiteY0" fmla="*/ 445301 h 544208"/>
                <a:gd name="connsiteX1" fmla="*/ 13154 w 792854"/>
                <a:gd name="connsiteY1" fmla="*/ 510034 h 544208"/>
                <a:gd name="connsiteX2" fmla="*/ 208359 w 792854"/>
                <a:gd name="connsiteY2" fmla="*/ 75917 h 544208"/>
                <a:gd name="connsiteX3" fmla="*/ 514768 w 792854"/>
                <a:gd name="connsiteY3" fmla="*/ 11171 h 544208"/>
                <a:gd name="connsiteX4" fmla="*/ 785726 w 792854"/>
                <a:gd name="connsiteY4" fmla="*/ 375735 h 544208"/>
                <a:gd name="connsiteX0" fmla="*/ 531352 w 811334"/>
                <a:gd name="connsiteY0" fmla="*/ 451908 h 553905"/>
                <a:gd name="connsiteX1" fmla="*/ 31260 w 811334"/>
                <a:gd name="connsiteY1" fmla="*/ 516641 h 553905"/>
                <a:gd name="connsiteX2" fmla="*/ 144070 w 811334"/>
                <a:gd name="connsiteY2" fmla="*/ 40459 h 553905"/>
                <a:gd name="connsiteX3" fmla="*/ 532874 w 811334"/>
                <a:gd name="connsiteY3" fmla="*/ 17778 h 553905"/>
                <a:gd name="connsiteX4" fmla="*/ 803832 w 811334"/>
                <a:gd name="connsiteY4" fmla="*/ 382342 h 553905"/>
                <a:gd name="connsiteX0" fmla="*/ 525120 w 805102"/>
                <a:gd name="connsiteY0" fmla="*/ 474297 h 561690"/>
                <a:gd name="connsiteX1" fmla="*/ 21009 w 805102"/>
                <a:gd name="connsiteY1" fmla="*/ 516595 h 561690"/>
                <a:gd name="connsiteX2" fmla="*/ 137838 w 805102"/>
                <a:gd name="connsiteY2" fmla="*/ 62848 h 561690"/>
                <a:gd name="connsiteX3" fmla="*/ 526642 w 805102"/>
                <a:gd name="connsiteY3" fmla="*/ 40167 h 561690"/>
                <a:gd name="connsiteX4" fmla="*/ 797600 w 805102"/>
                <a:gd name="connsiteY4" fmla="*/ 404731 h 561690"/>
                <a:gd name="connsiteX0" fmla="*/ 645080 w 925062"/>
                <a:gd name="connsiteY0" fmla="*/ 457978 h 477115"/>
                <a:gd name="connsiteX1" fmla="*/ 12353 w 925062"/>
                <a:gd name="connsiteY1" fmla="*/ 138511 h 477115"/>
                <a:gd name="connsiteX2" fmla="*/ 257798 w 925062"/>
                <a:gd name="connsiteY2" fmla="*/ 46529 h 477115"/>
                <a:gd name="connsiteX3" fmla="*/ 646602 w 925062"/>
                <a:gd name="connsiteY3" fmla="*/ 23848 h 477115"/>
                <a:gd name="connsiteX4" fmla="*/ 917560 w 925062"/>
                <a:gd name="connsiteY4" fmla="*/ 388412 h 477115"/>
                <a:gd name="connsiteX0" fmla="*/ 89450 w 942176"/>
                <a:gd name="connsiteY0" fmla="*/ 387869 h 410017"/>
                <a:gd name="connsiteX1" fmla="*/ 29467 w 942176"/>
                <a:gd name="connsiteY1" fmla="*/ 138511 h 410017"/>
                <a:gd name="connsiteX2" fmla="*/ 274912 w 942176"/>
                <a:gd name="connsiteY2" fmla="*/ 46529 h 410017"/>
                <a:gd name="connsiteX3" fmla="*/ 663716 w 942176"/>
                <a:gd name="connsiteY3" fmla="*/ 23848 h 410017"/>
                <a:gd name="connsiteX4" fmla="*/ 934674 w 942176"/>
                <a:gd name="connsiteY4" fmla="*/ 388412 h 410017"/>
                <a:gd name="connsiteX0" fmla="*/ 97412 w 949620"/>
                <a:gd name="connsiteY0" fmla="*/ 389598 h 411798"/>
                <a:gd name="connsiteX1" fmla="*/ 37429 w 949620"/>
                <a:gd name="connsiteY1" fmla="*/ 140240 h 411798"/>
                <a:gd name="connsiteX2" fmla="*/ 399433 w 949620"/>
                <a:gd name="connsiteY2" fmla="*/ 42649 h 411798"/>
                <a:gd name="connsiteX3" fmla="*/ 671678 w 949620"/>
                <a:gd name="connsiteY3" fmla="*/ 25577 h 411798"/>
                <a:gd name="connsiteX4" fmla="*/ 942636 w 949620"/>
                <a:gd name="connsiteY4" fmla="*/ 390141 h 411798"/>
                <a:gd name="connsiteX0" fmla="*/ 61949 w 914157"/>
                <a:gd name="connsiteY0" fmla="*/ 386284 h 403658"/>
                <a:gd name="connsiteX1" fmla="*/ 84361 w 914157"/>
                <a:gd name="connsiteY1" fmla="*/ 33164 h 403658"/>
                <a:gd name="connsiteX2" fmla="*/ 363970 w 914157"/>
                <a:gd name="connsiteY2" fmla="*/ 39335 h 403658"/>
                <a:gd name="connsiteX3" fmla="*/ 636215 w 914157"/>
                <a:gd name="connsiteY3" fmla="*/ 22263 h 403658"/>
                <a:gd name="connsiteX4" fmla="*/ 907173 w 914157"/>
                <a:gd name="connsiteY4" fmla="*/ 386827 h 403658"/>
                <a:gd name="connsiteX0" fmla="*/ 92777 w 860581"/>
                <a:gd name="connsiteY0" fmla="*/ 433959 h 449986"/>
                <a:gd name="connsiteX1" fmla="*/ 30785 w 860581"/>
                <a:gd name="connsiteY1" fmla="*/ 33164 h 449986"/>
                <a:gd name="connsiteX2" fmla="*/ 310394 w 860581"/>
                <a:gd name="connsiteY2" fmla="*/ 39335 h 449986"/>
                <a:gd name="connsiteX3" fmla="*/ 582639 w 860581"/>
                <a:gd name="connsiteY3" fmla="*/ 22263 h 449986"/>
                <a:gd name="connsiteX4" fmla="*/ 853597 w 860581"/>
                <a:gd name="connsiteY4" fmla="*/ 386827 h 449986"/>
                <a:gd name="connsiteX0" fmla="*/ 101931 w 869735"/>
                <a:gd name="connsiteY0" fmla="*/ 433959 h 434604"/>
                <a:gd name="connsiteX1" fmla="*/ 39939 w 869735"/>
                <a:gd name="connsiteY1" fmla="*/ 33164 h 434604"/>
                <a:gd name="connsiteX2" fmla="*/ 319548 w 869735"/>
                <a:gd name="connsiteY2" fmla="*/ 39335 h 434604"/>
                <a:gd name="connsiteX3" fmla="*/ 591793 w 869735"/>
                <a:gd name="connsiteY3" fmla="*/ 22263 h 434604"/>
                <a:gd name="connsiteX4" fmla="*/ 862751 w 869735"/>
                <a:gd name="connsiteY4" fmla="*/ 386827 h 434604"/>
                <a:gd name="connsiteX0" fmla="*/ 73516 w 925724"/>
                <a:gd name="connsiteY0" fmla="*/ 316175 h 398486"/>
                <a:gd name="connsiteX1" fmla="*/ 95928 w 925724"/>
                <a:gd name="connsiteY1" fmla="*/ 33164 h 398486"/>
                <a:gd name="connsiteX2" fmla="*/ 375537 w 925724"/>
                <a:gd name="connsiteY2" fmla="*/ 39335 h 398486"/>
                <a:gd name="connsiteX3" fmla="*/ 647782 w 925724"/>
                <a:gd name="connsiteY3" fmla="*/ 22263 h 398486"/>
                <a:gd name="connsiteX4" fmla="*/ 918740 w 925724"/>
                <a:gd name="connsiteY4" fmla="*/ 386827 h 398486"/>
                <a:gd name="connsiteX0" fmla="*/ 47742 w 899950"/>
                <a:gd name="connsiteY0" fmla="*/ 316175 h 398486"/>
                <a:gd name="connsiteX1" fmla="*/ 70154 w 899950"/>
                <a:gd name="connsiteY1" fmla="*/ 33164 h 398486"/>
                <a:gd name="connsiteX2" fmla="*/ 349763 w 899950"/>
                <a:gd name="connsiteY2" fmla="*/ 39335 h 398486"/>
                <a:gd name="connsiteX3" fmla="*/ 622008 w 899950"/>
                <a:gd name="connsiteY3" fmla="*/ 22263 h 398486"/>
                <a:gd name="connsiteX4" fmla="*/ 892966 w 899950"/>
                <a:gd name="connsiteY4" fmla="*/ 386827 h 398486"/>
                <a:gd name="connsiteX0" fmla="*/ 61069 w 913277"/>
                <a:gd name="connsiteY0" fmla="*/ 329791 h 412102"/>
                <a:gd name="connsiteX1" fmla="*/ 83481 w 913277"/>
                <a:gd name="connsiteY1" fmla="*/ 46780 h 412102"/>
                <a:gd name="connsiteX2" fmla="*/ 635335 w 913277"/>
                <a:gd name="connsiteY2" fmla="*/ 35879 h 412102"/>
                <a:gd name="connsiteX3" fmla="*/ 906293 w 913277"/>
                <a:gd name="connsiteY3" fmla="*/ 400443 h 412102"/>
                <a:gd name="connsiteX0" fmla="*/ 28150 w 1051349"/>
                <a:gd name="connsiteY0" fmla="*/ 245205 h 408101"/>
                <a:gd name="connsiteX1" fmla="*/ 221553 w 1051349"/>
                <a:gd name="connsiteY1" fmla="*/ 42779 h 408101"/>
                <a:gd name="connsiteX2" fmla="*/ 773407 w 1051349"/>
                <a:gd name="connsiteY2" fmla="*/ 31878 h 408101"/>
                <a:gd name="connsiteX3" fmla="*/ 1044365 w 1051349"/>
                <a:gd name="connsiteY3" fmla="*/ 396442 h 408101"/>
                <a:gd name="connsiteX0" fmla="*/ 29485 w 1055340"/>
                <a:gd name="connsiteY0" fmla="*/ 248413 h 411195"/>
                <a:gd name="connsiteX1" fmla="*/ 222888 w 1055340"/>
                <a:gd name="connsiteY1" fmla="*/ 45987 h 411195"/>
                <a:gd name="connsiteX2" fmla="*/ 849737 w 1055340"/>
                <a:gd name="connsiteY2" fmla="*/ 30609 h 411195"/>
                <a:gd name="connsiteX3" fmla="*/ 1045700 w 1055340"/>
                <a:gd name="connsiteY3" fmla="*/ 399650 h 411195"/>
                <a:gd name="connsiteX0" fmla="*/ 29485 w 1016698"/>
                <a:gd name="connsiteY0" fmla="*/ 253667 h 486754"/>
                <a:gd name="connsiteX1" fmla="*/ 222888 w 1016698"/>
                <a:gd name="connsiteY1" fmla="*/ 51241 h 486754"/>
                <a:gd name="connsiteX2" fmla="*/ 849737 w 1016698"/>
                <a:gd name="connsiteY2" fmla="*/ 35863 h 486754"/>
                <a:gd name="connsiteX3" fmla="*/ 1000702 w 1016698"/>
                <a:gd name="connsiteY3" fmla="*/ 476536 h 486754"/>
                <a:gd name="connsiteX0" fmla="*/ 29485 w 1015150"/>
                <a:gd name="connsiteY0" fmla="*/ 267513 h 501241"/>
                <a:gd name="connsiteX1" fmla="*/ 222888 w 1015150"/>
                <a:gd name="connsiteY1" fmla="*/ 65087 h 501241"/>
                <a:gd name="connsiteX2" fmla="*/ 849737 w 1015150"/>
                <a:gd name="connsiteY2" fmla="*/ 49709 h 501241"/>
                <a:gd name="connsiteX3" fmla="*/ 1000702 w 1015150"/>
                <a:gd name="connsiteY3" fmla="*/ 490382 h 501241"/>
                <a:gd name="connsiteX0" fmla="*/ 27766 w 1014703"/>
                <a:gd name="connsiteY0" fmla="*/ 273033 h 506251"/>
                <a:gd name="connsiteX1" fmla="*/ 236168 w 1014703"/>
                <a:gd name="connsiteY1" fmla="*/ 30315 h 506251"/>
                <a:gd name="connsiteX2" fmla="*/ 848018 w 1014703"/>
                <a:gd name="connsiteY2" fmla="*/ 55229 h 506251"/>
                <a:gd name="connsiteX3" fmla="*/ 998983 w 1014703"/>
                <a:gd name="connsiteY3" fmla="*/ 495902 h 506251"/>
                <a:gd name="connsiteX0" fmla="*/ 105590 w 825541"/>
                <a:gd name="connsiteY0" fmla="*/ 468989 h 518650"/>
                <a:gd name="connsiteX1" fmla="*/ 47006 w 825541"/>
                <a:gd name="connsiteY1" fmla="*/ 42714 h 518650"/>
                <a:gd name="connsiteX2" fmla="*/ 658856 w 825541"/>
                <a:gd name="connsiteY2" fmla="*/ 67628 h 518650"/>
                <a:gd name="connsiteX3" fmla="*/ 809821 w 825541"/>
                <a:gd name="connsiteY3" fmla="*/ 508301 h 518650"/>
                <a:gd name="connsiteX0" fmla="*/ 42049 w 759784"/>
                <a:gd name="connsiteY0" fmla="*/ 448329 h 497873"/>
                <a:gd name="connsiteX1" fmla="*/ 121457 w 759784"/>
                <a:gd name="connsiteY1" fmla="*/ 57870 h 497873"/>
                <a:gd name="connsiteX2" fmla="*/ 595315 w 759784"/>
                <a:gd name="connsiteY2" fmla="*/ 46968 h 497873"/>
                <a:gd name="connsiteX3" fmla="*/ 746280 w 759784"/>
                <a:gd name="connsiteY3" fmla="*/ 487641 h 497873"/>
                <a:gd name="connsiteX0" fmla="*/ 44810 w 775474"/>
                <a:gd name="connsiteY0" fmla="*/ 437810 h 487724"/>
                <a:gd name="connsiteX1" fmla="*/ 124218 w 775474"/>
                <a:gd name="connsiteY1" fmla="*/ 47351 h 487724"/>
                <a:gd name="connsiteX2" fmla="*/ 676072 w 775474"/>
                <a:gd name="connsiteY2" fmla="*/ 54357 h 487724"/>
                <a:gd name="connsiteX3" fmla="*/ 749041 w 775474"/>
                <a:gd name="connsiteY3" fmla="*/ 477122 h 487724"/>
                <a:gd name="connsiteX0" fmla="*/ 44810 w 929305"/>
                <a:gd name="connsiteY0" fmla="*/ 448393 h 661635"/>
                <a:gd name="connsiteX1" fmla="*/ 124218 w 929305"/>
                <a:gd name="connsiteY1" fmla="*/ 57934 h 661635"/>
                <a:gd name="connsiteX2" fmla="*/ 676072 w 929305"/>
                <a:gd name="connsiteY2" fmla="*/ 64940 h 661635"/>
                <a:gd name="connsiteX3" fmla="*/ 920032 w 929305"/>
                <a:gd name="connsiteY3" fmla="*/ 653353 h 661635"/>
                <a:gd name="connsiteX0" fmla="*/ 48164 w 938993"/>
                <a:gd name="connsiteY0" fmla="*/ 456850 h 669920"/>
                <a:gd name="connsiteX1" fmla="*/ 127572 w 938993"/>
                <a:gd name="connsiteY1" fmla="*/ 66391 h 669920"/>
                <a:gd name="connsiteX2" fmla="*/ 766421 w 938993"/>
                <a:gd name="connsiteY2" fmla="*/ 59967 h 669920"/>
                <a:gd name="connsiteX3" fmla="*/ 923386 w 938993"/>
                <a:gd name="connsiteY3" fmla="*/ 661810 h 669920"/>
                <a:gd name="connsiteX0" fmla="*/ 48164 w 920347"/>
                <a:gd name="connsiteY0" fmla="*/ 456850 h 669920"/>
                <a:gd name="connsiteX1" fmla="*/ 127572 w 920347"/>
                <a:gd name="connsiteY1" fmla="*/ 66391 h 669920"/>
                <a:gd name="connsiteX2" fmla="*/ 766421 w 920347"/>
                <a:gd name="connsiteY2" fmla="*/ 59967 h 669920"/>
                <a:gd name="connsiteX3" fmla="*/ 902388 w 920347"/>
                <a:gd name="connsiteY3" fmla="*/ 661810 h 669920"/>
                <a:gd name="connsiteX0" fmla="*/ 48164 w 902388"/>
                <a:gd name="connsiteY0" fmla="*/ 456850 h 673235"/>
                <a:gd name="connsiteX1" fmla="*/ 127572 w 902388"/>
                <a:gd name="connsiteY1" fmla="*/ 66391 h 673235"/>
                <a:gd name="connsiteX2" fmla="*/ 766421 w 902388"/>
                <a:gd name="connsiteY2" fmla="*/ 59967 h 673235"/>
                <a:gd name="connsiteX3" fmla="*/ 902388 w 902388"/>
                <a:gd name="connsiteY3" fmla="*/ 661810 h 673235"/>
                <a:gd name="connsiteX0" fmla="*/ 48164 w 933095"/>
                <a:gd name="connsiteY0" fmla="*/ 456850 h 661810"/>
                <a:gd name="connsiteX1" fmla="*/ 127572 w 933095"/>
                <a:gd name="connsiteY1" fmla="*/ 66391 h 661810"/>
                <a:gd name="connsiteX2" fmla="*/ 766421 w 933095"/>
                <a:gd name="connsiteY2" fmla="*/ 59967 h 661810"/>
                <a:gd name="connsiteX3" fmla="*/ 902388 w 933095"/>
                <a:gd name="connsiteY3" fmla="*/ 661810 h 661810"/>
                <a:gd name="connsiteX0" fmla="*/ 48164 w 920479"/>
                <a:gd name="connsiteY0" fmla="*/ 459350 h 700125"/>
                <a:gd name="connsiteX1" fmla="*/ 127572 w 920479"/>
                <a:gd name="connsiteY1" fmla="*/ 68891 h 700125"/>
                <a:gd name="connsiteX2" fmla="*/ 766421 w 920479"/>
                <a:gd name="connsiteY2" fmla="*/ 62467 h 700125"/>
                <a:gd name="connsiteX3" fmla="*/ 887389 w 920479"/>
                <a:gd name="connsiteY3" fmla="*/ 700126 h 700125"/>
                <a:gd name="connsiteX0" fmla="*/ 48164 w 929688"/>
                <a:gd name="connsiteY0" fmla="*/ 459350 h 700126"/>
                <a:gd name="connsiteX1" fmla="*/ 127572 w 929688"/>
                <a:gd name="connsiteY1" fmla="*/ 68891 h 700126"/>
                <a:gd name="connsiteX2" fmla="*/ 766421 w 929688"/>
                <a:gd name="connsiteY2" fmla="*/ 62467 h 700126"/>
                <a:gd name="connsiteX3" fmla="*/ 887389 w 929688"/>
                <a:gd name="connsiteY3" fmla="*/ 700126 h 700126"/>
                <a:gd name="connsiteX0" fmla="*/ 43675 w 945060"/>
                <a:gd name="connsiteY0" fmla="*/ 283193 h 691933"/>
                <a:gd name="connsiteX1" fmla="*/ 142944 w 945060"/>
                <a:gd name="connsiteY1" fmla="*/ 60698 h 691933"/>
                <a:gd name="connsiteX2" fmla="*/ 781793 w 945060"/>
                <a:gd name="connsiteY2" fmla="*/ 54274 h 691933"/>
                <a:gd name="connsiteX3" fmla="*/ 902761 w 945060"/>
                <a:gd name="connsiteY3" fmla="*/ 691933 h 691933"/>
                <a:gd name="connsiteX0" fmla="*/ 43675 w 945060"/>
                <a:gd name="connsiteY0" fmla="*/ 290358 h 699098"/>
                <a:gd name="connsiteX1" fmla="*/ 142944 w 945060"/>
                <a:gd name="connsiteY1" fmla="*/ 48103 h 699098"/>
                <a:gd name="connsiteX2" fmla="*/ 781793 w 945060"/>
                <a:gd name="connsiteY2" fmla="*/ 61439 h 699098"/>
                <a:gd name="connsiteX3" fmla="*/ 902761 w 945060"/>
                <a:gd name="connsiteY3" fmla="*/ 699098 h 699098"/>
                <a:gd name="connsiteX0" fmla="*/ 43675 w 945060"/>
                <a:gd name="connsiteY0" fmla="*/ 290358 h 699098"/>
                <a:gd name="connsiteX1" fmla="*/ 142944 w 945060"/>
                <a:gd name="connsiteY1" fmla="*/ 48103 h 699098"/>
                <a:gd name="connsiteX2" fmla="*/ 781793 w 945060"/>
                <a:gd name="connsiteY2" fmla="*/ 61439 h 699098"/>
                <a:gd name="connsiteX3" fmla="*/ 902761 w 945060"/>
                <a:gd name="connsiteY3" fmla="*/ 699098 h 699098"/>
                <a:gd name="connsiteX0" fmla="*/ 39753 w 925011"/>
                <a:gd name="connsiteY0" fmla="*/ 296952 h 705692"/>
                <a:gd name="connsiteX1" fmla="*/ 139022 w 925011"/>
                <a:gd name="connsiteY1" fmla="*/ 54697 h 705692"/>
                <a:gd name="connsiteX2" fmla="*/ 658705 w 925011"/>
                <a:gd name="connsiteY2" fmla="*/ 58153 h 705692"/>
                <a:gd name="connsiteX3" fmla="*/ 898839 w 925011"/>
                <a:gd name="connsiteY3" fmla="*/ 705692 h 705692"/>
                <a:gd name="connsiteX0" fmla="*/ 39753 w 774260"/>
                <a:gd name="connsiteY0" fmla="*/ 296952 h 438926"/>
                <a:gd name="connsiteX1" fmla="*/ 139022 w 774260"/>
                <a:gd name="connsiteY1" fmla="*/ 54697 h 438926"/>
                <a:gd name="connsiteX2" fmla="*/ 658705 w 774260"/>
                <a:gd name="connsiteY2" fmla="*/ 58153 h 438926"/>
                <a:gd name="connsiteX3" fmla="*/ 713470 w 774260"/>
                <a:gd name="connsiteY3" fmla="*/ 438926 h 438926"/>
                <a:gd name="connsiteX0" fmla="*/ 39753 w 744159"/>
                <a:gd name="connsiteY0" fmla="*/ 296952 h 438926"/>
                <a:gd name="connsiteX1" fmla="*/ 139022 w 744159"/>
                <a:gd name="connsiteY1" fmla="*/ 54697 h 438926"/>
                <a:gd name="connsiteX2" fmla="*/ 658705 w 744159"/>
                <a:gd name="connsiteY2" fmla="*/ 58153 h 438926"/>
                <a:gd name="connsiteX3" fmla="*/ 713470 w 744159"/>
                <a:gd name="connsiteY3" fmla="*/ 438926 h 438926"/>
                <a:gd name="connsiteX0" fmla="*/ 39753 w 774288"/>
                <a:gd name="connsiteY0" fmla="*/ 296952 h 458686"/>
                <a:gd name="connsiteX1" fmla="*/ 139022 w 774288"/>
                <a:gd name="connsiteY1" fmla="*/ 54697 h 458686"/>
                <a:gd name="connsiteX2" fmla="*/ 658705 w 774288"/>
                <a:gd name="connsiteY2" fmla="*/ 58153 h 458686"/>
                <a:gd name="connsiteX3" fmla="*/ 759812 w 774288"/>
                <a:gd name="connsiteY3" fmla="*/ 458686 h 458686"/>
                <a:gd name="connsiteX0" fmla="*/ 39753 w 762597"/>
                <a:gd name="connsiteY0" fmla="*/ 296952 h 458686"/>
                <a:gd name="connsiteX1" fmla="*/ 139022 w 762597"/>
                <a:gd name="connsiteY1" fmla="*/ 54697 h 458686"/>
                <a:gd name="connsiteX2" fmla="*/ 658705 w 762597"/>
                <a:gd name="connsiteY2" fmla="*/ 58153 h 458686"/>
                <a:gd name="connsiteX3" fmla="*/ 759812 w 762597"/>
                <a:gd name="connsiteY3" fmla="*/ 458686 h 458686"/>
                <a:gd name="connsiteX0" fmla="*/ 39753 w 1044492"/>
                <a:gd name="connsiteY0" fmla="*/ 296952 h 389525"/>
                <a:gd name="connsiteX1" fmla="*/ 139022 w 1044492"/>
                <a:gd name="connsiteY1" fmla="*/ 54697 h 389525"/>
                <a:gd name="connsiteX2" fmla="*/ 658705 w 1044492"/>
                <a:gd name="connsiteY2" fmla="*/ 58153 h 389525"/>
                <a:gd name="connsiteX3" fmla="*/ 1044486 w 1044492"/>
                <a:gd name="connsiteY3" fmla="*/ 389525 h 389525"/>
                <a:gd name="connsiteX0" fmla="*/ 46570 w 1051331"/>
                <a:gd name="connsiteY0" fmla="*/ 318422 h 410995"/>
                <a:gd name="connsiteX1" fmla="*/ 145839 w 1051331"/>
                <a:gd name="connsiteY1" fmla="*/ 76167 h 410995"/>
                <a:gd name="connsiteX2" fmla="*/ 864132 w 1051331"/>
                <a:gd name="connsiteY2" fmla="*/ 49983 h 410995"/>
                <a:gd name="connsiteX3" fmla="*/ 1051303 w 1051331"/>
                <a:gd name="connsiteY3" fmla="*/ 410995 h 410995"/>
                <a:gd name="connsiteX0" fmla="*/ 46570 w 1051331"/>
                <a:gd name="connsiteY0" fmla="*/ 318422 h 410995"/>
                <a:gd name="connsiteX1" fmla="*/ 145839 w 1051331"/>
                <a:gd name="connsiteY1" fmla="*/ 76167 h 410995"/>
                <a:gd name="connsiteX2" fmla="*/ 864132 w 1051331"/>
                <a:gd name="connsiteY2" fmla="*/ 49983 h 410995"/>
                <a:gd name="connsiteX3" fmla="*/ 1051303 w 1051331"/>
                <a:gd name="connsiteY3" fmla="*/ 410995 h 410995"/>
                <a:gd name="connsiteX0" fmla="*/ 48104 w 1052909"/>
                <a:gd name="connsiteY0" fmla="*/ 311017 h 403590"/>
                <a:gd name="connsiteX1" fmla="*/ 147373 w 1052909"/>
                <a:gd name="connsiteY1" fmla="*/ 68762 h 403590"/>
                <a:gd name="connsiteX2" fmla="*/ 905388 w 1052909"/>
                <a:gd name="connsiteY2" fmla="*/ 52459 h 403590"/>
                <a:gd name="connsiteX3" fmla="*/ 1052837 w 1052909"/>
                <a:gd name="connsiteY3" fmla="*/ 403590 h 403590"/>
                <a:gd name="connsiteX0" fmla="*/ 48104 w 1058143"/>
                <a:gd name="connsiteY0" fmla="*/ 311017 h 403590"/>
                <a:gd name="connsiteX1" fmla="*/ 147373 w 1058143"/>
                <a:gd name="connsiteY1" fmla="*/ 68762 h 403590"/>
                <a:gd name="connsiteX2" fmla="*/ 905388 w 1058143"/>
                <a:gd name="connsiteY2" fmla="*/ 52459 h 403590"/>
                <a:gd name="connsiteX3" fmla="*/ 1052837 w 1058143"/>
                <a:gd name="connsiteY3" fmla="*/ 403590 h 403590"/>
                <a:gd name="connsiteX0" fmla="*/ 48104 w 1058143"/>
                <a:gd name="connsiteY0" fmla="*/ 311017 h 403590"/>
                <a:gd name="connsiteX1" fmla="*/ 147373 w 1058143"/>
                <a:gd name="connsiteY1" fmla="*/ 68762 h 403590"/>
                <a:gd name="connsiteX2" fmla="*/ 905388 w 1058143"/>
                <a:gd name="connsiteY2" fmla="*/ 52459 h 403590"/>
                <a:gd name="connsiteX3" fmla="*/ 1052837 w 1058143"/>
                <a:gd name="connsiteY3" fmla="*/ 403590 h 403590"/>
                <a:gd name="connsiteX0" fmla="*/ 49158 w 1061871"/>
                <a:gd name="connsiteY0" fmla="*/ 303850 h 396423"/>
                <a:gd name="connsiteX1" fmla="*/ 148427 w 1061871"/>
                <a:gd name="connsiteY1" fmla="*/ 61595 h 396423"/>
                <a:gd name="connsiteX2" fmla="*/ 932923 w 1061871"/>
                <a:gd name="connsiteY2" fmla="*/ 55172 h 396423"/>
                <a:gd name="connsiteX3" fmla="*/ 1053891 w 1061871"/>
                <a:gd name="connsiteY3" fmla="*/ 396423 h 396423"/>
                <a:gd name="connsiteX0" fmla="*/ 49158 w 1059320"/>
                <a:gd name="connsiteY0" fmla="*/ 291011 h 383584"/>
                <a:gd name="connsiteX1" fmla="*/ 148427 w 1059320"/>
                <a:gd name="connsiteY1" fmla="*/ 48756 h 383584"/>
                <a:gd name="connsiteX2" fmla="*/ 932923 w 1059320"/>
                <a:gd name="connsiteY2" fmla="*/ 42333 h 383584"/>
                <a:gd name="connsiteX3" fmla="*/ 1053891 w 1059320"/>
                <a:gd name="connsiteY3" fmla="*/ 383584 h 383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9320" h="383584">
                  <a:moveTo>
                    <a:pt x="49158" y="291011"/>
                  </a:moveTo>
                  <a:cubicBezTo>
                    <a:pt x="-45381" y="112428"/>
                    <a:pt x="1133" y="90202"/>
                    <a:pt x="148427" y="48756"/>
                  </a:cubicBezTo>
                  <a:cubicBezTo>
                    <a:pt x="295721" y="7310"/>
                    <a:pt x="832768" y="-33232"/>
                    <a:pt x="932923" y="42333"/>
                  </a:cubicBezTo>
                  <a:cubicBezTo>
                    <a:pt x="1033078" y="117898"/>
                    <a:pt x="1075298" y="111987"/>
                    <a:pt x="1053891" y="38358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7335CCE-28DF-46B6-BFFD-3C4ACE67B653}"/>
                </a:ext>
              </a:extLst>
            </p:cNvPr>
            <p:cNvSpPr txBox="1"/>
            <p:nvPr/>
          </p:nvSpPr>
          <p:spPr>
            <a:xfrm>
              <a:off x="7806184" y="3298014"/>
              <a:ext cx="1760517" cy="522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subsidence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D7367017-660F-4C55-B703-2C775AA75E8A}"/>
                </a:ext>
              </a:extLst>
            </p:cNvPr>
            <p:cNvSpPr txBox="1"/>
            <p:nvPr/>
          </p:nvSpPr>
          <p:spPr>
            <a:xfrm>
              <a:off x="9536399" y="3191874"/>
              <a:ext cx="1760098" cy="482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FF00"/>
                  </a:solidFill>
                </a:rPr>
                <a:t>Water vapor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1A86A817-523F-4B1E-8256-1E54E0DA7906}"/>
              </a:ext>
            </a:extLst>
          </p:cNvPr>
          <p:cNvGrpSpPr>
            <a:grpSpLocks noChangeAspect="1"/>
          </p:cNvGrpSpPr>
          <p:nvPr/>
        </p:nvGrpSpPr>
        <p:grpSpPr>
          <a:xfrm>
            <a:off x="6112401" y="907318"/>
            <a:ext cx="4956111" cy="2778775"/>
            <a:chOff x="2480281" y="3288307"/>
            <a:chExt cx="5854030" cy="3282217"/>
          </a:xfrm>
        </p:grpSpPr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1CF43C26-915B-472E-83D2-9551C4319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0730" y="3288307"/>
              <a:ext cx="4731724" cy="3282217"/>
            </a:xfrm>
            <a:prstGeom prst="rect">
              <a:avLst/>
            </a:prstGeom>
          </p:spPr>
        </p:pic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1131BD9A-3C4C-4AF4-84FE-ED2AF4E7233F}"/>
                </a:ext>
              </a:extLst>
            </p:cNvPr>
            <p:cNvSpPr/>
            <p:nvPr/>
          </p:nvSpPr>
          <p:spPr>
            <a:xfrm>
              <a:off x="2480281" y="5148823"/>
              <a:ext cx="1721325" cy="10906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457A93"/>
                  </a:solidFill>
                </a:rPr>
                <a:t>Night</a:t>
              </a:r>
              <a:r>
                <a:rPr lang="en-US" dirty="0">
                  <a:solidFill>
                    <a:srgbClr val="457A93"/>
                  </a:solidFill>
                </a:rPr>
                <a:t>: dry air from the desert</a:t>
              </a: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054B6CE4-70CD-4D24-B8CB-39CCE48CF2BC}"/>
                </a:ext>
              </a:extLst>
            </p:cNvPr>
            <p:cNvSpPr/>
            <p:nvPr/>
          </p:nvSpPr>
          <p:spPr>
            <a:xfrm>
              <a:off x="6604483" y="4436562"/>
              <a:ext cx="1729828" cy="10906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457A93"/>
                  </a:solidFill>
                </a:rPr>
                <a:t>Day</a:t>
              </a:r>
              <a:r>
                <a:rPr lang="en-US">
                  <a:solidFill>
                    <a:srgbClr val="457A93"/>
                  </a:solidFill>
                </a:rPr>
                <a:t>: moist air from the ocean</a:t>
              </a:r>
            </a:p>
          </p:txBody>
        </p:sp>
      </p:grp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4649C7B4-EA3D-4396-BE08-82698C155EE8}"/>
              </a:ext>
            </a:extLst>
          </p:cNvPr>
          <p:cNvCxnSpPr>
            <a:cxnSpLocks/>
          </p:cNvCxnSpPr>
          <p:nvPr/>
        </p:nvCxnSpPr>
        <p:spPr>
          <a:xfrm flipH="1" flipV="1">
            <a:off x="8943058" y="2787419"/>
            <a:ext cx="273851" cy="2812030"/>
          </a:xfrm>
          <a:prstGeom prst="straightConnector1">
            <a:avLst/>
          </a:prstGeom>
          <a:ln w="25400"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7065572B-4958-44B7-9464-B73F794FCD91}"/>
              </a:ext>
            </a:extLst>
          </p:cNvPr>
          <p:cNvSpPr txBox="1"/>
          <p:nvPr/>
        </p:nvSpPr>
        <p:spPr>
          <a:xfrm>
            <a:off x="6945380" y="923661"/>
            <a:ext cx="236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Moisture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71F6197-2CA1-1CF1-2B48-46DEF6091573}"/>
              </a:ext>
            </a:extLst>
          </p:cNvPr>
          <p:cNvSpPr txBox="1"/>
          <p:nvPr/>
        </p:nvSpPr>
        <p:spPr>
          <a:xfrm>
            <a:off x="280077" y="3242621"/>
            <a:ext cx="609790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Issues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How far does moisture propagate land-inward?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Dew or fog deposition: potential 0.2 mm/day to the central depression </a:t>
            </a:r>
            <a:r>
              <a:rPr lang="en-US" sz="2800" dirty="0">
                <a:sym typeface="Wingdings" pitchFamily="2" charset="2"/>
              </a:rPr>
              <a:t>(</a:t>
            </a:r>
            <a:r>
              <a:rPr lang="en-US" sz="2800" dirty="0"/>
              <a:t>not observed)</a:t>
            </a:r>
          </a:p>
          <a:p>
            <a:pPr>
              <a:buClr>
                <a:srgbClr val="C00000"/>
              </a:buCl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2800" dirty="0">
                <a:sym typeface="Wingdings" pitchFamily="2" charset="2"/>
              </a:rPr>
              <a:t> W</a:t>
            </a:r>
            <a:r>
              <a:rPr lang="en-US" sz="2800" dirty="0"/>
              <a:t>here does the moisture go?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5C70EB-F6ED-4C24-9814-AEDF8C2E3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77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A24D5-415C-41A1-AB08-F351629C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-16827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  <a:latin typeface="+mn-lt"/>
              </a:rPr>
              <a:t>Model run</a:t>
            </a: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D2F09E7A-E2A0-42FB-9FAD-87B0B417F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/>
          <a:stretch/>
        </p:blipFill>
        <p:spPr>
          <a:xfrm>
            <a:off x="5334000" y="387926"/>
            <a:ext cx="6858000" cy="6470073"/>
          </a:xfr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E5708D6B-CF54-4A06-94F4-AF578F2D7F8A}"/>
              </a:ext>
            </a:extLst>
          </p:cNvPr>
          <p:cNvSpPr txBox="1">
            <a:spLocks/>
          </p:cNvSpPr>
          <p:nvPr/>
        </p:nvSpPr>
        <p:spPr>
          <a:xfrm>
            <a:off x="485283" y="1019676"/>
            <a:ext cx="4673600" cy="56046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ICON-LEM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DWD</a:t>
            </a:r>
            <a:br>
              <a:rPr lang="de-DE" dirty="0"/>
            </a:br>
            <a:r>
              <a:rPr lang="de-DE" dirty="0"/>
              <a:t> </a:t>
            </a:r>
            <a:r>
              <a:rPr lang="de-DE" sz="2100" dirty="0" err="1"/>
              <a:t>ICOsahedral</a:t>
            </a:r>
            <a:r>
              <a:rPr lang="de-DE" sz="2100" dirty="0"/>
              <a:t> </a:t>
            </a:r>
            <a:r>
              <a:rPr lang="de-DE" sz="2100" dirty="0" err="1"/>
              <a:t>Nonhydrostatic</a:t>
            </a:r>
            <a:r>
              <a:rPr lang="de-DE" sz="2100" dirty="0"/>
              <a:t> Modell</a:t>
            </a:r>
            <a:br>
              <a:rPr lang="de-DE" sz="2100" dirty="0"/>
            </a:br>
            <a:r>
              <a:rPr lang="de-DE" sz="2100" dirty="0"/>
              <a:t>  </a:t>
            </a:r>
            <a:r>
              <a:rPr lang="de-DE" sz="2100" dirty="0" err="1"/>
              <a:t>permitting</a:t>
            </a:r>
            <a:r>
              <a:rPr lang="de-DE" sz="2100" dirty="0"/>
              <a:t> Large </a:t>
            </a:r>
            <a:r>
              <a:rPr lang="de-DE" sz="2100" dirty="0" err="1"/>
              <a:t>scale</a:t>
            </a:r>
            <a:r>
              <a:rPr lang="de-DE" sz="2100" dirty="0"/>
              <a:t> </a:t>
            </a:r>
            <a:r>
              <a:rPr lang="de-DE" sz="2100" dirty="0" err="1"/>
              <a:t>turbulence</a:t>
            </a:r>
            <a:endParaRPr lang="de-DE" sz="2100" dirty="0"/>
          </a:p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days</a:t>
            </a:r>
            <a:r>
              <a:rPr lang="de-DE" dirty="0"/>
              <a:t> in </a:t>
            </a:r>
            <a:r>
              <a:rPr lang="de-DE" dirty="0" err="1"/>
              <a:t>winter</a:t>
            </a:r>
            <a:br>
              <a:rPr lang="de-DE" dirty="0"/>
            </a:br>
            <a:r>
              <a:rPr lang="de-DE" dirty="0" err="1"/>
              <a:t>no</a:t>
            </a:r>
            <a:r>
              <a:rPr lang="de-DE" dirty="0"/>
              <a:t> large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disturbances</a:t>
            </a:r>
            <a:r>
              <a:rPr lang="de-DE" dirty="0"/>
              <a:t>    22+23. Aug. 2018 </a:t>
            </a:r>
          </a:p>
          <a:p>
            <a:r>
              <a:rPr lang="de-DE" dirty="0"/>
              <a:t>~300x300km </a:t>
            </a:r>
          </a:p>
          <a:p>
            <a:r>
              <a:rPr lang="de-DE" dirty="0"/>
              <a:t>~624m </a:t>
            </a:r>
            <a:r>
              <a:rPr lang="de-DE" dirty="0" err="1"/>
              <a:t>horizonal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</a:t>
            </a:r>
          </a:p>
          <a:p>
            <a:r>
              <a:rPr lang="de-DE" dirty="0"/>
              <a:t>200Lev.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20km</a:t>
            </a:r>
          </a:p>
          <a:p>
            <a:r>
              <a:rPr lang="de-DE" dirty="0" err="1"/>
              <a:t>Forcing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ICON-Global </a:t>
            </a:r>
          </a:p>
          <a:p>
            <a:r>
              <a:rPr lang="de-DE" dirty="0"/>
              <a:t>Domain </a:t>
            </a:r>
            <a:r>
              <a:rPr lang="de-DE" dirty="0" err="1"/>
              <a:t>covers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Pacific Ocean</a:t>
            </a:r>
          </a:p>
          <a:p>
            <a:pPr lvl="1"/>
            <a:r>
              <a:rPr lang="de-DE" dirty="0" err="1"/>
              <a:t>coastal</a:t>
            </a:r>
            <a:r>
              <a:rPr lang="de-DE" dirty="0"/>
              <a:t> </a:t>
            </a:r>
            <a:r>
              <a:rPr lang="de-DE" dirty="0" err="1"/>
              <a:t>mountain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(~1400m </a:t>
            </a:r>
            <a:r>
              <a:rPr lang="de-DE" dirty="0" err="1"/>
              <a:t>asl</a:t>
            </a:r>
            <a:r>
              <a:rPr lang="de-DE" dirty="0"/>
              <a:t>.), </a:t>
            </a:r>
          </a:p>
          <a:p>
            <a:pPr lvl="1"/>
            <a:r>
              <a:rPr lang="de-DE" dirty="0"/>
              <a:t>Central </a:t>
            </a:r>
            <a:r>
              <a:rPr lang="de-DE" dirty="0" err="1"/>
              <a:t>depression</a:t>
            </a:r>
            <a:r>
              <a:rPr lang="de-DE" dirty="0"/>
              <a:t> (~900m), </a:t>
            </a:r>
          </a:p>
          <a:p>
            <a:pPr lvl="1"/>
            <a:r>
              <a:rPr lang="de-DE" dirty="0"/>
              <a:t>‚</a:t>
            </a:r>
            <a:r>
              <a:rPr lang="de-DE" dirty="0" err="1"/>
              <a:t>Precordillera</a:t>
            </a:r>
            <a:r>
              <a:rPr lang="de-DE" dirty="0"/>
              <a:t>‘ (~2000-5800m), </a:t>
            </a:r>
          </a:p>
          <a:p>
            <a:pPr lvl="1"/>
            <a:r>
              <a:rPr lang="de-DE" dirty="0"/>
              <a:t>Altiplano (~3800m)</a:t>
            </a:r>
          </a:p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ACEAE85-6864-4185-9148-E8E54173CAED}"/>
              </a:ext>
            </a:extLst>
          </p:cNvPr>
          <p:cNvSpPr txBox="1"/>
          <p:nvPr/>
        </p:nvSpPr>
        <p:spPr>
          <a:xfrm rot="4673082">
            <a:off x="8526894" y="3177917"/>
            <a:ext cx="193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Central depression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D594C8A-476E-43E2-82B8-B0B59FA903BF}"/>
              </a:ext>
            </a:extLst>
          </p:cNvPr>
          <p:cNvSpPr txBox="1"/>
          <p:nvPr/>
        </p:nvSpPr>
        <p:spPr>
          <a:xfrm rot="4673082">
            <a:off x="9662012" y="2995822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FF00"/>
                </a:solidFill>
              </a:rPr>
              <a:t>Precordillera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667B00A-0C25-4C6E-8DD2-FCCC32CDEB15}"/>
              </a:ext>
            </a:extLst>
          </p:cNvPr>
          <p:cNvSpPr txBox="1"/>
          <p:nvPr/>
        </p:nvSpPr>
        <p:spPr>
          <a:xfrm rot="4673082">
            <a:off x="10903409" y="2286102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Altiplano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9F643BB-ABAB-4396-9042-DA50AEDD27E7}"/>
              </a:ext>
            </a:extLst>
          </p:cNvPr>
          <p:cNvSpPr txBox="1"/>
          <p:nvPr/>
        </p:nvSpPr>
        <p:spPr>
          <a:xfrm rot="4673082">
            <a:off x="6670308" y="3244334"/>
            <a:ext cx="143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Pacific Ocean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BDFE709-EA39-48D6-9621-18184160255D}"/>
              </a:ext>
            </a:extLst>
          </p:cNvPr>
          <p:cNvCxnSpPr/>
          <p:nvPr/>
        </p:nvCxnSpPr>
        <p:spPr>
          <a:xfrm>
            <a:off x="6734175" y="477202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DD46BD5-2D3F-4862-B884-8FEB854D5059}"/>
              </a:ext>
            </a:extLst>
          </p:cNvPr>
          <p:cNvCxnSpPr>
            <a:cxnSpLocks/>
          </p:cNvCxnSpPr>
          <p:nvPr/>
        </p:nvCxnSpPr>
        <p:spPr>
          <a:xfrm>
            <a:off x="6705600" y="4604332"/>
            <a:ext cx="500111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2C50A733-806A-4BA4-B828-DC6B0F261F05}"/>
              </a:ext>
            </a:extLst>
          </p:cNvPr>
          <p:cNvCxnSpPr/>
          <p:nvPr/>
        </p:nvCxnSpPr>
        <p:spPr>
          <a:xfrm flipH="1">
            <a:off x="8453718" y="4307304"/>
            <a:ext cx="6118" cy="4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02D75556-37EB-4127-AF3B-291DABE90D82}"/>
              </a:ext>
            </a:extLst>
          </p:cNvPr>
          <p:cNvGrpSpPr/>
          <p:nvPr/>
        </p:nvGrpSpPr>
        <p:grpSpPr>
          <a:xfrm>
            <a:off x="7010108" y="3690938"/>
            <a:ext cx="1876809" cy="801032"/>
            <a:chOff x="7010108" y="3690938"/>
            <a:chExt cx="1876809" cy="801032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AAE9CADC-649D-47B0-B3BE-DAE18E9F7B5B}"/>
                </a:ext>
              </a:extLst>
            </p:cNvPr>
            <p:cNvSpPr txBox="1"/>
            <p:nvPr/>
          </p:nvSpPr>
          <p:spPr>
            <a:xfrm>
              <a:off x="7010108" y="4122638"/>
              <a:ext cx="1404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00B0F0"/>
                  </a:solidFill>
                </a:rPr>
                <a:t>Salar</a:t>
              </a:r>
              <a:r>
                <a:rPr lang="en-GB" dirty="0">
                  <a:solidFill>
                    <a:srgbClr val="00B0F0"/>
                  </a:solidFill>
                </a:rPr>
                <a:t> Grande</a:t>
              </a:r>
            </a:p>
          </p:txBody>
        </p:sp>
        <p:cxnSp>
          <p:nvCxnSpPr>
            <p:cNvPr id="36" name="Gerade Verbindung mit Pfeil 35">
              <a:extLst>
                <a:ext uri="{FF2B5EF4-FFF2-40B4-BE49-F238E27FC236}">
                  <a16:creationId xmlns:a16="http://schemas.microsoft.com/office/drawing/2014/main" id="{BC7EC805-2C71-438C-9153-47977E78B8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7308" y="4038600"/>
              <a:ext cx="393986" cy="310990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ABB91BC-6157-4638-A132-DBC23913CDB2}"/>
                </a:ext>
              </a:extLst>
            </p:cNvPr>
            <p:cNvSpPr/>
            <p:nvPr/>
          </p:nvSpPr>
          <p:spPr>
            <a:xfrm>
              <a:off x="8634413" y="3690938"/>
              <a:ext cx="252504" cy="538162"/>
            </a:xfrm>
            <a:custGeom>
              <a:avLst/>
              <a:gdLst>
                <a:gd name="connsiteX0" fmla="*/ 223837 w 252504"/>
                <a:gd name="connsiteY0" fmla="*/ 0 h 538162"/>
                <a:gd name="connsiteX1" fmla="*/ 57150 w 252504"/>
                <a:gd name="connsiteY1" fmla="*/ 42862 h 538162"/>
                <a:gd name="connsiteX2" fmla="*/ 0 w 252504"/>
                <a:gd name="connsiteY2" fmla="*/ 76200 h 538162"/>
                <a:gd name="connsiteX3" fmla="*/ 28575 w 252504"/>
                <a:gd name="connsiteY3" fmla="*/ 209550 h 538162"/>
                <a:gd name="connsiteX4" fmla="*/ 47625 w 252504"/>
                <a:gd name="connsiteY4" fmla="*/ 276225 h 538162"/>
                <a:gd name="connsiteX5" fmla="*/ 4762 w 252504"/>
                <a:gd name="connsiteY5" fmla="*/ 414337 h 538162"/>
                <a:gd name="connsiteX6" fmla="*/ 38100 w 252504"/>
                <a:gd name="connsiteY6" fmla="*/ 533400 h 538162"/>
                <a:gd name="connsiteX7" fmla="*/ 166687 w 252504"/>
                <a:gd name="connsiteY7" fmla="*/ 538162 h 538162"/>
                <a:gd name="connsiteX8" fmla="*/ 138112 w 252504"/>
                <a:gd name="connsiteY8" fmla="*/ 376237 h 538162"/>
                <a:gd name="connsiteX9" fmla="*/ 109537 w 252504"/>
                <a:gd name="connsiteY9" fmla="*/ 219075 h 538162"/>
                <a:gd name="connsiteX10" fmla="*/ 119062 w 252504"/>
                <a:gd name="connsiteY10" fmla="*/ 176212 h 538162"/>
                <a:gd name="connsiteX11" fmla="*/ 138112 w 252504"/>
                <a:gd name="connsiteY11" fmla="*/ 166687 h 538162"/>
                <a:gd name="connsiteX12" fmla="*/ 138112 w 252504"/>
                <a:gd name="connsiteY12" fmla="*/ 166687 h 538162"/>
                <a:gd name="connsiteX13" fmla="*/ 180975 w 252504"/>
                <a:gd name="connsiteY13" fmla="*/ 157162 h 538162"/>
                <a:gd name="connsiteX14" fmla="*/ 223837 w 252504"/>
                <a:gd name="connsiteY14" fmla="*/ 147637 h 538162"/>
                <a:gd name="connsiteX15" fmla="*/ 238125 w 252504"/>
                <a:gd name="connsiteY15" fmla="*/ 138112 h 538162"/>
                <a:gd name="connsiteX16" fmla="*/ 247650 w 252504"/>
                <a:gd name="connsiteY16" fmla="*/ 128587 h 538162"/>
                <a:gd name="connsiteX17" fmla="*/ 247650 w 252504"/>
                <a:gd name="connsiteY17" fmla="*/ 128587 h 538162"/>
                <a:gd name="connsiteX18" fmla="*/ 223837 w 252504"/>
                <a:gd name="connsiteY18" fmla="*/ 0 h 5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2504" h="538162">
                  <a:moveTo>
                    <a:pt x="223837" y="0"/>
                  </a:moveTo>
                  <a:lnTo>
                    <a:pt x="57150" y="42862"/>
                  </a:lnTo>
                  <a:lnTo>
                    <a:pt x="0" y="76200"/>
                  </a:lnTo>
                  <a:lnTo>
                    <a:pt x="28575" y="209550"/>
                  </a:lnTo>
                  <a:lnTo>
                    <a:pt x="47625" y="276225"/>
                  </a:lnTo>
                  <a:lnTo>
                    <a:pt x="4762" y="414337"/>
                  </a:lnTo>
                  <a:lnTo>
                    <a:pt x="38100" y="533400"/>
                  </a:lnTo>
                  <a:lnTo>
                    <a:pt x="166687" y="538162"/>
                  </a:lnTo>
                  <a:lnTo>
                    <a:pt x="138112" y="376237"/>
                  </a:lnTo>
                  <a:lnTo>
                    <a:pt x="109537" y="219075"/>
                  </a:lnTo>
                  <a:cubicBezTo>
                    <a:pt x="112712" y="204787"/>
                    <a:pt x="113433" y="189722"/>
                    <a:pt x="119062" y="176212"/>
                  </a:cubicBezTo>
                  <a:cubicBezTo>
                    <a:pt x="128400" y="153801"/>
                    <a:pt x="130766" y="159341"/>
                    <a:pt x="138112" y="166687"/>
                  </a:cubicBezTo>
                  <a:lnTo>
                    <a:pt x="138112" y="166687"/>
                  </a:lnTo>
                  <a:lnTo>
                    <a:pt x="180975" y="157162"/>
                  </a:lnTo>
                  <a:cubicBezTo>
                    <a:pt x="223294" y="148094"/>
                    <a:pt x="187159" y="156807"/>
                    <a:pt x="223837" y="147637"/>
                  </a:cubicBezTo>
                  <a:cubicBezTo>
                    <a:pt x="228600" y="144462"/>
                    <a:pt x="233005" y="140672"/>
                    <a:pt x="238125" y="138112"/>
                  </a:cubicBezTo>
                  <a:cubicBezTo>
                    <a:pt x="252718" y="130816"/>
                    <a:pt x="256777" y="137716"/>
                    <a:pt x="247650" y="128587"/>
                  </a:cubicBezTo>
                  <a:lnTo>
                    <a:pt x="247650" y="128587"/>
                  </a:lnTo>
                  <a:lnTo>
                    <a:pt x="223837" y="0"/>
                  </a:lnTo>
                  <a:close/>
                </a:path>
              </a:pathLst>
            </a:cu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59D16CD0-C10A-4CAE-AF60-2EB611CC5EE5}"/>
              </a:ext>
            </a:extLst>
          </p:cNvPr>
          <p:cNvGrpSpPr/>
          <p:nvPr/>
        </p:nvGrpSpPr>
        <p:grpSpPr>
          <a:xfrm>
            <a:off x="7069180" y="4657066"/>
            <a:ext cx="2433318" cy="1342504"/>
            <a:chOff x="7069180" y="4652303"/>
            <a:chExt cx="2433318" cy="1342504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C21B11C-9F17-4859-85D6-FC0BED14D990}"/>
                </a:ext>
              </a:extLst>
            </p:cNvPr>
            <p:cNvSpPr txBox="1"/>
            <p:nvPr/>
          </p:nvSpPr>
          <p:spPr>
            <a:xfrm>
              <a:off x="7069180" y="4652303"/>
              <a:ext cx="867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F0"/>
                  </a:solidFill>
                </a:rPr>
                <a:t>Rio Loa</a:t>
              </a: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29C2A87F-37BD-4205-95EF-1895CA8E9F7A}"/>
                </a:ext>
              </a:extLst>
            </p:cNvPr>
            <p:cNvSpPr/>
            <p:nvPr/>
          </p:nvSpPr>
          <p:spPr>
            <a:xfrm>
              <a:off x="8562974" y="4756051"/>
              <a:ext cx="939524" cy="1238756"/>
            </a:xfrm>
            <a:custGeom>
              <a:avLst/>
              <a:gdLst>
                <a:gd name="connsiteX0" fmla="*/ 0 w 914400"/>
                <a:gd name="connsiteY0" fmla="*/ 88430 h 1231430"/>
                <a:gd name="connsiteX1" fmla="*/ 742950 w 914400"/>
                <a:gd name="connsiteY1" fmla="*/ 117005 h 1231430"/>
                <a:gd name="connsiteX2" fmla="*/ 914400 w 914400"/>
                <a:gd name="connsiteY2" fmla="*/ 1231430 h 1231430"/>
                <a:gd name="connsiteX3" fmla="*/ 914400 w 914400"/>
                <a:gd name="connsiteY3" fmla="*/ 1231430 h 1231430"/>
                <a:gd name="connsiteX4" fmla="*/ 914400 w 914400"/>
                <a:gd name="connsiteY4" fmla="*/ 1231430 h 1231430"/>
                <a:gd name="connsiteX0" fmla="*/ 0 w 914400"/>
                <a:gd name="connsiteY0" fmla="*/ 31687 h 1174687"/>
                <a:gd name="connsiteX1" fmla="*/ 752475 w 914400"/>
                <a:gd name="connsiteY1" fmla="*/ 219537 h 1174687"/>
                <a:gd name="connsiteX2" fmla="*/ 914400 w 914400"/>
                <a:gd name="connsiteY2" fmla="*/ 1174687 h 1174687"/>
                <a:gd name="connsiteX3" fmla="*/ 914400 w 914400"/>
                <a:gd name="connsiteY3" fmla="*/ 1174687 h 1174687"/>
                <a:gd name="connsiteX4" fmla="*/ 914400 w 914400"/>
                <a:gd name="connsiteY4" fmla="*/ 1174687 h 1174687"/>
                <a:gd name="connsiteX0" fmla="*/ 0 w 923925"/>
                <a:gd name="connsiteY0" fmla="*/ 43482 h 1124542"/>
                <a:gd name="connsiteX1" fmla="*/ 762000 w 923925"/>
                <a:gd name="connsiteY1" fmla="*/ 169392 h 1124542"/>
                <a:gd name="connsiteX2" fmla="*/ 923925 w 923925"/>
                <a:gd name="connsiteY2" fmla="*/ 1124542 h 1124542"/>
                <a:gd name="connsiteX3" fmla="*/ 923925 w 923925"/>
                <a:gd name="connsiteY3" fmla="*/ 1124542 h 1124542"/>
                <a:gd name="connsiteX4" fmla="*/ 923925 w 923925"/>
                <a:gd name="connsiteY4" fmla="*/ 1124542 h 1124542"/>
                <a:gd name="connsiteX0" fmla="*/ 0 w 923925"/>
                <a:gd name="connsiteY0" fmla="*/ 51334 h 1132394"/>
                <a:gd name="connsiteX1" fmla="*/ 762000 w 923925"/>
                <a:gd name="connsiteY1" fmla="*/ 177244 h 1132394"/>
                <a:gd name="connsiteX2" fmla="*/ 923925 w 923925"/>
                <a:gd name="connsiteY2" fmla="*/ 1132394 h 1132394"/>
                <a:gd name="connsiteX3" fmla="*/ 923925 w 923925"/>
                <a:gd name="connsiteY3" fmla="*/ 1132394 h 1132394"/>
                <a:gd name="connsiteX4" fmla="*/ 923925 w 923925"/>
                <a:gd name="connsiteY4" fmla="*/ 1132394 h 1132394"/>
                <a:gd name="connsiteX0" fmla="*/ 0 w 923925"/>
                <a:gd name="connsiteY0" fmla="*/ 16050 h 1097110"/>
                <a:gd name="connsiteX1" fmla="*/ 762000 w 923925"/>
                <a:gd name="connsiteY1" fmla="*/ 141960 h 1097110"/>
                <a:gd name="connsiteX2" fmla="*/ 923925 w 923925"/>
                <a:gd name="connsiteY2" fmla="*/ 1097110 h 1097110"/>
                <a:gd name="connsiteX3" fmla="*/ 923925 w 923925"/>
                <a:gd name="connsiteY3" fmla="*/ 1097110 h 1097110"/>
                <a:gd name="connsiteX4" fmla="*/ 923925 w 923925"/>
                <a:gd name="connsiteY4" fmla="*/ 1097110 h 1097110"/>
                <a:gd name="connsiteX0" fmla="*/ 0 w 923925"/>
                <a:gd name="connsiteY0" fmla="*/ 48275 h 1129335"/>
                <a:gd name="connsiteX1" fmla="*/ 809625 w 923925"/>
                <a:gd name="connsiteY1" fmla="*/ 103397 h 1129335"/>
                <a:gd name="connsiteX2" fmla="*/ 923925 w 923925"/>
                <a:gd name="connsiteY2" fmla="*/ 1129335 h 1129335"/>
                <a:gd name="connsiteX3" fmla="*/ 923925 w 923925"/>
                <a:gd name="connsiteY3" fmla="*/ 1129335 h 1129335"/>
                <a:gd name="connsiteX4" fmla="*/ 923925 w 923925"/>
                <a:gd name="connsiteY4" fmla="*/ 1129335 h 1129335"/>
                <a:gd name="connsiteX0" fmla="*/ 0 w 923925"/>
                <a:gd name="connsiteY0" fmla="*/ 33869 h 1114929"/>
                <a:gd name="connsiteX1" fmla="*/ 752475 w 923925"/>
                <a:gd name="connsiteY1" fmla="*/ 115537 h 1114929"/>
                <a:gd name="connsiteX2" fmla="*/ 923925 w 923925"/>
                <a:gd name="connsiteY2" fmla="*/ 1114929 h 1114929"/>
                <a:gd name="connsiteX3" fmla="*/ 923925 w 923925"/>
                <a:gd name="connsiteY3" fmla="*/ 1114929 h 1114929"/>
                <a:gd name="connsiteX4" fmla="*/ 923925 w 923925"/>
                <a:gd name="connsiteY4" fmla="*/ 1114929 h 1114929"/>
                <a:gd name="connsiteX0" fmla="*/ 0 w 923925"/>
                <a:gd name="connsiteY0" fmla="*/ 1199 h 1082259"/>
                <a:gd name="connsiteX1" fmla="*/ 789942 w 923925"/>
                <a:gd name="connsiteY1" fmla="*/ 373440 h 1082259"/>
                <a:gd name="connsiteX2" fmla="*/ 923925 w 923925"/>
                <a:gd name="connsiteY2" fmla="*/ 1082259 h 1082259"/>
                <a:gd name="connsiteX3" fmla="*/ 923925 w 923925"/>
                <a:gd name="connsiteY3" fmla="*/ 1082259 h 1082259"/>
                <a:gd name="connsiteX4" fmla="*/ 923925 w 923925"/>
                <a:gd name="connsiteY4" fmla="*/ 1082259 h 1082259"/>
                <a:gd name="connsiteX0" fmla="*/ 0 w 923925"/>
                <a:gd name="connsiteY0" fmla="*/ 1178 h 1082238"/>
                <a:gd name="connsiteX1" fmla="*/ 789942 w 923925"/>
                <a:gd name="connsiteY1" fmla="*/ 373419 h 1082238"/>
                <a:gd name="connsiteX2" fmla="*/ 923925 w 923925"/>
                <a:gd name="connsiteY2" fmla="*/ 1082238 h 1082238"/>
                <a:gd name="connsiteX3" fmla="*/ 923925 w 923925"/>
                <a:gd name="connsiteY3" fmla="*/ 1082238 h 1082238"/>
                <a:gd name="connsiteX4" fmla="*/ 923925 w 923925"/>
                <a:gd name="connsiteY4" fmla="*/ 1082238 h 1082238"/>
                <a:gd name="connsiteX0" fmla="*/ 0 w 923925"/>
                <a:gd name="connsiteY0" fmla="*/ 17488 h 1098548"/>
                <a:gd name="connsiteX1" fmla="*/ 585430 w 923925"/>
                <a:gd name="connsiteY1" fmla="*/ 25734 h 1098548"/>
                <a:gd name="connsiteX2" fmla="*/ 789942 w 923925"/>
                <a:gd name="connsiteY2" fmla="*/ 389729 h 1098548"/>
                <a:gd name="connsiteX3" fmla="*/ 923925 w 923925"/>
                <a:gd name="connsiteY3" fmla="*/ 1098548 h 1098548"/>
                <a:gd name="connsiteX4" fmla="*/ 923925 w 923925"/>
                <a:gd name="connsiteY4" fmla="*/ 1098548 h 1098548"/>
                <a:gd name="connsiteX5" fmla="*/ 923925 w 923925"/>
                <a:gd name="connsiteY5" fmla="*/ 1098548 h 1098548"/>
                <a:gd name="connsiteX0" fmla="*/ 0 w 923925"/>
                <a:gd name="connsiteY0" fmla="*/ 17488 h 1098548"/>
                <a:gd name="connsiteX1" fmla="*/ 585430 w 923925"/>
                <a:gd name="connsiteY1" fmla="*/ 25734 h 1098548"/>
                <a:gd name="connsiteX2" fmla="*/ 789942 w 923925"/>
                <a:gd name="connsiteY2" fmla="*/ 389729 h 1098548"/>
                <a:gd name="connsiteX3" fmla="*/ 923925 w 923925"/>
                <a:gd name="connsiteY3" fmla="*/ 1098548 h 1098548"/>
                <a:gd name="connsiteX4" fmla="*/ 923925 w 923925"/>
                <a:gd name="connsiteY4" fmla="*/ 1098548 h 1098548"/>
                <a:gd name="connsiteX5" fmla="*/ 923925 w 923925"/>
                <a:gd name="connsiteY5" fmla="*/ 1098548 h 1098548"/>
                <a:gd name="connsiteX0" fmla="*/ 0 w 923925"/>
                <a:gd name="connsiteY0" fmla="*/ 14301 h 1095361"/>
                <a:gd name="connsiteX1" fmla="*/ 585430 w 923925"/>
                <a:gd name="connsiteY1" fmla="*/ 26759 h 1095361"/>
                <a:gd name="connsiteX2" fmla="*/ 789942 w 923925"/>
                <a:gd name="connsiteY2" fmla="*/ 386542 h 1095361"/>
                <a:gd name="connsiteX3" fmla="*/ 923925 w 923925"/>
                <a:gd name="connsiteY3" fmla="*/ 1095361 h 1095361"/>
                <a:gd name="connsiteX4" fmla="*/ 923925 w 923925"/>
                <a:gd name="connsiteY4" fmla="*/ 1095361 h 1095361"/>
                <a:gd name="connsiteX5" fmla="*/ 923925 w 923925"/>
                <a:gd name="connsiteY5" fmla="*/ 1095361 h 1095361"/>
                <a:gd name="connsiteX0" fmla="*/ 0 w 923925"/>
                <a:gd name="connsiteY0" fmla="*/ 14301 h 1095361"/>
                <a:gd name="connsiteX1" fmla="*/ 585430 w 923925"/>
                <a:gd name="connsiteY1" fmla="*/ 26759 h 1095361"/>
                <a:gd name="connsiteX2" fmla="*/ 789942 w 923925"/>
                <a:gd name="connsiteY2" fmla="*/ 386542 h 1095361"/>
                <a:gd name="connsiteX3" fmla="*/ 923925 w 923925"/>
                <a:gd name="connsiteY3" fmla="*/ 1095361 h 1095361"/>
                <a:gd name="connsiteX4" fmla="*/ 923925 w 923925"/>
                <a:gd name="connsiteY4" fmla="*/ 1095361 h 1095361"/>
                <a:gd name="connsiteX5" fmla="*/ 923925 w 923925"/>
                <a:gd name="connsiteY5" fmla="*/ 1095361 h 1095361"/>
                <a:gd name="connsiteX0" fmla="*/ 0 w 923925"/>
                <a:gd name="connsiteY0" fmla="*/ 14301 h 1095361"/>
                <a:gd name="connsiteX1" fmla="*/ 585430 w 923925"/>
                <a:gd name="connsiteY1" fmla="*/ 26759 h 1095361"/>
                <a:gd name="connsiteX2" fmla="*/ 761842 w 923925"/>
                <a:gd name="connsiteY2" fmla="*/ 285473 h 1095361"/>
                <a:gd name="connsiteX3" fmla="*/ 923925 w 923925"/>
                <a:gd name="connsiteY3" fmla="*/ 1095361 h 1095361"/>
                <a:gd name="connsiteX4" fmla="*/ 923925 w 923925"/>
                <a:gd name="connsiteY4" fmla="*/ 1095361 h 1095361"/>
                <a:gd name="connsiteX5" fmla="*/ 923925 w 923925"/>
                <a:gd name="connsiteY5" fmla="*/ 1095361 h 1095361"/>
                <a:gd name="connsiteX0" fmla="*/ 0 w 923925"/>
                <a:gd name="connsiteY0" fmla="*/ 14301 h 1095361"/>
                <a:gd name="connsiteX1" fmla="*/ 585430 w 923925"/>
                <a:gd name="connsiteY1" fmla="*/ 26759 h 1095361"/>
                <a:gd name="connsiteX2" fmla="*/ 761842 w 923925"/>
                <a:gd name="connsiteY2" fmla="*/ 285473 h 1095361"/>
                <a:gd name="connsiteX3" fmla="*/ 847702 w 923925"/>
                <a:gd name="connsiteY3" fmla="*/ 717396 h 1095361"/>
                <a:gd name="connsiteX4" fmla="*/ 923925 w 923925"/>
                <a:gd name="connsiteY4" fmla="*/ 1095361 h 1095361"/>
                <a:gd name="connsiteX5" fmla="*/ 923925 w 923925"/>
                <a:gd name="connsiteY5" fmla="*/ 1095361 h 1095361"/>
                <a:gd name="connsiteX6" fmla="*/ 923925 w 923925"/>
                <a:gd name="connsiteY6" fmla="*/ 1095361 h 1095361"/>
                <a:gd name="connsiteX0" fmla="*/ 0 w 923925"/>
                <a:gd name="connsiteY0" fmla="*/ 14301 h 1095361"/>
                <a:gd name="connsiteX1" fmla="*/ 585430 w 923925"/>
                <a:gd name="connsiteY1" fmla="*/ 26759 h 1095361"/>
                <a:gd name="connsiteX2" fmla="*/ 761842 w 923925"/>
                <a:gd name="connsiteY2" fmla="*/ 285473 h 1095361"/>
                <a:gd name="connsiteX3" fmla="*/ 866436 w 923925"/>
                <a:gd name="connsiteY3" fmla="*/ 599482 h 1095361"/>
                <a:gd name="connsiteX4" fmla="*/ 923925 w 923925"/>
                <a:gd name="connsiteY4" fmla="*/ 1095361 h 1095361"/>
                <a:gd name="connsiteX5" fmla="*/ 923925 w 923925"/>
                <a:gd name="connsiteY5" fmla="*/ 1095361 h 1095361"/>
                <a:gd name="connsiteX6" fmla="*/ 923925 w 923925"/>
                <a:gd name="connsiteY6" fmla="*/ 1095361 h 109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925" h="1095361">
                  <a:moveTo>
                    <a:pt x="0" y="14301"/>
                  </a:moveTo>
                  <a:cubicBezTo>
                    <a:pt x="103036" y="32520"/>
                    <a:pt x="453773" y="-35281"/>
                    <a:pt x="585430" y="26759"/>
                  </a:cubicBezTo>
                  <a:cubicBezTo>
                    <a:pt x="735821" y="55110"/>
                    <a:pt x="715008" y="190019"/>
                    <a:pt x="761842" y="285473"/>
                  </a:cubicBezTo>
                  <a:cubicBezTo>
                    <a:pt x="808676" y="380927"/>
                    <a:pt x="839422" y="464501"/>
                    <a:pt x="866436" y="599482"/>
                  </a:cubicBezTo>
                  <a:cubicBezTo>
                    <a:pt x="893450" y="734463"/>
                    <a:pt x="914343" y="1012714"/>
                    <a:pt x="923925" y="1095361"/>
                  </a:cubicBezTo>
                  <a:lnTo>
                    <a:pt x="923925" y="1095361"/>
                  </a:lnTo>
                  <a:lnTo>
                    <a:pt x="923925" y="1095361"/>
                  </a:lnTo>
                </a:path>
              </a:pathLst>
            </a:cu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5" name="Gerade Verbindung mit Pfeil 44">
              <a:extLst>
                <a:ext uri="{FF2B5EF4-FFF2-40B4-BE49-F238E27FC236}">
                  <a16:creationId xmlns:a16="http://schemas.microsoft.com/office/drawing/2014/main" id="{2AAA31AC-CF11-4372-86C2-8AFB696A1A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3322" y="4795838"/>
              <a:ext cx="590979" cy="56909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feld 48">
            <a:extLst>
              <a:ext uri="{FF2B5EF4-FFF2-40B4-BE49-F238E27FC236}">
                <a16:creationId xmlns:a16="http://schemas.microsoft.com/office/drawing/2014/main" id="{66B96A03-282D-47DD-9352-CC8AE4C00380}"/>
              </a:ext>
            </a:extLst>
          </p:cNvPr>
          <p:cNvSpPr txBox="1"/>
          <p:nvPr/>
        </p:nvSpPr>
        <p:spPr>
          <a:xfrm>
            <a:off x="10023675" y="4534843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X-z-section @ 21.4°S</a:t>
            </a:r>
          </a:p>
        </p:txBody>
      </p:sp>
      <p:pic>
        <p:nvPicPr>
          <p:cNvPr id="21" name="Inhaltsplatzhalter 4">
            <a:extLst>
              <a:ext uri="{FF2B5EF4-FFF2-40B4-BE49-F238E27FC236}">
                <a16:creationId xmlns:a16="http://schemas.microsoft.com/office/drawing/2014/main" id="{97995649-DDB2-452E-BA30-A76EB360C6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r="-248"/>
          <a:stretch/>
        </p:blipFill>
        <p:spPr>
          <a:xfrm>
            <a:off x="5334000" y="225582"/>
            <a:ext cx="2398032" cy="212060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D8193CA-E460-4091-9741-EB999747691B}"/>
              </a:ext>
            </a:extLst>
          </p:cNvPr>
          <p:cNvSpPr/>
          <p:nvPr/>
        </p:nvSpPr>
        <p:spPr>
          <a:xfrm>
            <a:off x="6019800" y="1412030"/>
            <a:ext cx="214746" cy="216000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9D0EF8-86A2-4E4E-81F3-D862626322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2" r="2306"/>
          <a:stretch/>
        </p:blipFill>
        <p:spPr>
          <a:xfrm>
            <a:off x="4367975" y="132223"/>
            <a:ext cx="1155747" cy="1218705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8512B3-C867-48F4-B6B3-F0EB8E31D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956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_surface_2d_22_23_v2">
            <a:hlinkClick r:id="" action="ppaction://media"/>
            <a:extLst>
              <a:ext uri="{FF2B5EF4-FFF2-40B4-BE49-F238E27FC236}">
                <a16:creationId xmlns:a16="http://schemas.microsoft.com/office/drawing/2014/main" id="{F3251578-9A79-4B5A-94A0-CA0C6921E3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2661" y="18658"/>
            <a:ext cx="6839340" cy="6839342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11A3B0B-8BF9-4F5D-9821-C7D9DA7EF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41" y="9453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+mn-lt"/>
              </a:rPr>
              <a:t>Surface specific </a:t>
            </a:r>
            <a:r>
              <a:rPr lang="en-GB" b="1" dirty="0" err="1">
                <a:solidFill>
                  <a:srgbClr val="C00000"/>
                </a:solidFill>
                <a:latin typeface="+mn-lt"/>
              </a:rPr>
              <a:t>humidit</a:t>
            </a:r>
            <a:r>
              <a:rPr lang="de-DE" b="1" dirty="0">
                <a:solidFill>
                  <a:srgbClr val="C00000"/>
                </a:solidFill>
                <a:latin typeface="+mn-lt"/>
              </a:rPr>
              <a:t>y</a:t>
            </a:r>
            <a:endParaRPr lang="en-GB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2AE8B46-6A1F-4621-AC35-920BA4DC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4</a:t>
            </a:fld>
            <a:endParaRPr lang="en-GB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D43407B-3B2B-4436-B338-EC2D8BEDAC5E}"/>
              </a:ext>
            </a:extLst>
          </p:cNvPr>
          <p:cNvSpPr txBox="1">
            <a:spLocks/>
          </p:cNvSpPr>
          <p:nvPr/>
        </p:nvSpPr>
        <p:spPr>
          <a:xfrm>
            <a:off x="247426" y="1316470"/>
            <a:ext cx="5334000" cy="503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Moist air from ocean is channelled through valleys in the coastal mountains</a:t>
            </a:r>
          </a:p>
          <a:p>
            <a:r>
              <a:rPr lang="de-DE" dirty="0" err="1"/>
              <a:t>It</a:t>
            </a:r>
            <a:r>
              <a:rPr lang="de-DE" dirty="0"/>
              <a:t> r</a:t>
            </a:r>
            <a:r>
              <a:rPr lang="en-GB" dirty="0" err="1"/>
              <a:t>eaches</a:t>
            </a:r>
            <a:r>
              <a:rPr lang="en-GB" dirty="0"/>
              <a:t> to the </a:t>
            </a:r>
            <a:r>
              <a:rPr lang="en-GB" dirty="0" err="1"/>
              <a:t>Precordillera</a:t>
            </a:r>
            <a:r>
              <a:rPr lang="en-GB" dirty="0"/>
              <a:t> but not higher</a:t>
            </a:r>
          </a:p>
          <a:p>
            <a:r>
              <a:rPr lang="de-DE" dirty="0" err="1"/>
              <a:t>It</a:t>
            </a:r>
            <a:r>
              <a:rPr lang="de-DE" dirty="0"/>
              <a:t> f</a:t>
            </a:r>
            <a:r>
              <a:rPr lang="en-GB" dirty="0"/>
              <a:t>lows back in the evening / night.</a:t>
            </a:r>
          </a:p>
          <a:p>
            <a:r>
              <a:rPr lang="de-DE" dirty="0" err="1"/>
              <a:t>It</a:t>
            </a:r>
            <a:r>
              <a:rPr lang="de-DE" dirty="0"/>
              <a:t> r</a:t>
            </a:r>
            <a:r>
              <a:rPr lang="en-GB" dirty="0" err="1"/>
              <a:t>emains</a:t>
            </a:r>
            <a:r>
              <a:rPr lang="en-GB" dirty="0"/>
              <a:t> in valleys and basins during night, eventually forms fog.</a:t>
            </a:r>
          </a:p>
        </p:txBody>
      </p:sp>
    </p:spTree>
    <p:extLst>
      <p:ext uri="{BB962C8B-B14F-4D97-AF65-F5344CB8AC3E}">
        <p14:creationId xmlns:p14="http://schemas.microsoft.com/office/powerpoint/2010/main" val="75253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99AEA-FA23-4321-8654-EB46BBA08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+mn-lt"/>
              </a:rPr>
              <a:t>moisture</a:t>
            </a:r>
            <a:r>
              <a:rPr lang="de-DE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+mn-lt"/>
              </a:rPr>
              <a:t>transport</a:t>
            </a:r>
            <a:r>
              <a:rPr lang="de-DE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+mn-lt"/>
              </a:rPr>
              <a:t>above</a:t>
            </a:r>
            <a:r>
              <a:rPr lang="de-DE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+mn-lt"/>
              </a:rPr>
              <a:t>station</a:t>
            </a:r>
            <a:r>
              <a:rPr lang="de-DE" b="1" dirty="0">
                <a:solidFill>
                  <a:srgbClr val="C00000"/>
                </a:solidFill>
                <a:latin typeface="+mn-lt"/>
              </a:rPr>
              <a:t> 14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1EB05D1-38DA-43A5-8DDB-6245B2878D93}"/>
              </a:ext>
            </a:extLst>
          </p:cNvPr>
          <p:cNvSpPr txBox="1">
            <a:spLocks/>
          </p:cNvSpPr>
          <p:nvPr/>
        </p:nvSpPr>
        <p:spPr>
          <a:xfrm>
            <a:off x="205274" y="1163151"/>
            <a:ext cx="4786604" cy="539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DDC953BF-56AB-480E-9E0D-AEF1124D3C5A}"/>
              </a:ext>
            </a:extLst>
          </p:cNvPr>
          <p:cNvGrpSpPr/>
          <p:nvPr/>
        </p:nvGrpSpPr>
        <p:grpSpPr>
          <a:xfrm>
            <a:off x="4975109" y="1135323"/>
            <a:ext cx="7200000" cy="5690543"/>
            <a:chOff x="4975109" y="1135323"/>
            <a:chExt cx="7200000" cy="5690543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E3C5D9B-7745-4F4C-BD51-292AEAE38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109" y="1135323"/>
              <a:ext cx="7200000" cy="540000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7AF73BE-0667-4A9E-8036-AA223E8E812E}"/>
                </a:ext>
              </a:extLst>
            </p:cNvPr>
            <p:cNvSpPr txBox="1"/>
            <p:nvPr/>
          </p:nvSpPr>
          <p:spPr>
            <a:xfrm>
              <a:off x="5850293" y="1343987"/>
              <a:ext cx="8547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q</a:t>
              </a:r>
              <a:r>
                <a:rPr lang="de-DE" baseline="-25000" dirty="0" err="1"/>
                <a:t>v</a:t>
              </a:r>
              <a:r>
                <a:rPr lang="de-DE" dirty="0">
                  <a:sym typeface="Symbol" panose="05050102010706020507" pitchFamily="18" charset="2"/>
                </a:rPr>
                <a:t>  </a:t>
              </a:r>
              <a:r>
                <a:rPr lang="de-DE" dirty="0"/>
                <a:t>u</a:t>
              </a:r>
            </a:p>
            <a:p>
              <a:r>
                <a:rPr lang="de-DE" dirty="0" err="1"/>
                <a:t>z</a:t>
              </a:r>
              <a:r>
                <a:rPr lang="de-DE" baseline="-25000" dirty="0" err="1"/>
                <a:t>BL</a:t>
              </a:r>
              <a:r>
                <a:rPr lang="de-DE" dirty="0"/>
                <a:t>(</a:t>
              </a:r>
              <a:r>
                <a:rPr lang="de-DE" dirty="0" err="1"/>
                <a:t>Ri</a:t>
              </a:r>
              <a:r>
                <a:rPr lang="de-DE" baseline="-25000" dirty="0" err="1"/>
                <a:t>b</a:t>
              </a:r>
              <a:r>
                <a:rPr lang="de-DE" dirty="0"/>
                <a:t>)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596E24F8-6F8F-431D-8D1B-1C2AB02CB50B}"/>
                </a:ext>
              </a:extLst>
            </p:cNvPr>
            <p:cNvSpPr txBox="1"/>
            <p:nvPr/>
          </p:nvSpPr>
          <p:spPr>
            <a:xfrm>
              <a:off x="5850293" y="2978614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q</a:t>
              </a:r>
              <a:r>
                <a:rPr lang="de-DE" baseline="-25000" dirty="0" err="1"/>
                <a:t>v</a:t>
              </a:r>
              <a:r>
                <a:rPr lang="de-DE" dirty="0">
                  <a:sym typeface="Symbol" panose="05050102010706020507" pitchFamily="18" charset="2"/>
                </a:rPr>
                <a:t>  </a:t>
              </a:r>
              <a:r>
                <a:rPr lang="de-DE" dirty="0"/>
                <a:t>v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4E5D9DB-45C0-477B-916F-24C76A30691C}"/>
                </a:ext>
              </a:extLst>
            </p:cNvPr>
            <p:cNvSpPr txBox="1"/>
            <p:nvPr/>
          </p:nvSpPr>
          <p:spPr>
            <a:xfrm>
              <a:off x="5850292" y="4559483"/>
              <a:ext cx="854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q</a:t>
              </a:r>
              <a:r>
                <a:rPr lang="de-DE" baseline="-25000" dirty="0" err="1"/>
                <a:t>v</a:t>
              </a:r>
              <a:r>
                <a:rPr lang="de-DE" dirty="0">
                  <a:sym typeface="Symbol" panose="05050102010706020507" pitchFamily="18" charset="2"/>
                </a:rPr>
                <a:t>  |</a:t>
              </a:r>
              <a:r>
                <a:rPr lang="de-DE" dirty="0"/>
                <a:t>v|</a:t>
              </a:r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32DF262F-1ED1-4E4E-A615-0D982F82B698}"/>
                </a:ext>
              </a:extLst>
            </p:cNvPr>
            <p:cNvGrpSpPr/>
            <p:nvPr/>
          </p:nvGrpSpPr>
          <p:grpSpPr>
            <a:xfrm>
              <a:off x="6110156" y="6161325"/>
              <a:ext cx="4821395" cy="664541"/>
              <a:chOff x="4293405" y="6443808"/>
              <a:chExt cx="2620114" cy="664541"/>
            </a:xfrm>
          </p:grpSpPr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065773B5-6019-4B0F-8A02-3CFB946EB1BA}"/>
                  </a:ext>
                </a:extLst>
              </p:cNvPr>
              <p:cNvSpPr txBox="1"/>
              <p:nvPr/>
            </p:nvSpPr>
            <p:spPr>
              <a:xfrm>
                <a:off x="5098513" y="6739017"/>
                <a:ext cx="3538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22.8.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9A9AB600-8E79-4F5D-ABB8-44FBBDAD67BF}"/>
                  </a:ext>
                </a:extLst>
              </p:cNvPr>
              <p:cNvSpPr txBox="1"/>
              <p:nvPr/>
            </p:nvSpPr>
            <p:spPr>
              <a:xfrm>
                <a:off x="6559667" y="6729883"/>
                <a:ext cx="3538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23.8.</a:t>
                </a: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B9D2AE84-A8C7-47D7-B1C0-52881FDF331E}"/>
                  </a:ext>
                </a:extLst>
              </p:cNvPr>
              <p:cNvSpPr txBox="1"/>
              <p:nvPr/>
            </p:nvSpPr>
            <p:spPr>
              <a:xfrm>
                <a:off x="4293405" y="6465630"/>
                <a:ext cx="332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00LT</a:t>
                </a: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1ACB8E65-51D2-4FDE-A94E-47C4ABEC19B5}"/>
                  </a:ext>
                </a:extLst>
              </p:cNvPr>
              <p:cNvSpPr txBox="1"/>
              <p:nvPr/>
            </p:nvSpPr>
            <p:spPr>
              <a:xfrm>
                <a:off x="5111576" y="6443808"/>
                <a:ext cx="332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12LT</a:t>
                </a: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686486BB-21A5-4160-9AA5-024CB7C23B62}"/>
                  </a:ext>
                </a:extLst>
              </p:cNvPr>
              <p:cNvSpPr txBox="1"/>
              <p:nvPr/>
            </p:nvSpPr>
            <p:spPr>
              <a:xfrm>
                <a:off x="5816848" y="6452547"/>
                <a:ext cx="332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00LT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2220FC79-E889-49C0-BED4-770C88097B3C}"/>
                  </a:ext>
                </a:extLst>
              </p:cNvPr>
              <p:cNvSpPr txBox="1"/>
              <p:nvPr/>
            </p:nvSpPr>
            <p:spPr>
              <a:xfrm>
                <a:off x="6581061" y="6447927"/>
                <a:ext cx="332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12LT</a:t>
                </a:r>
              </a:p>
            </p:txBody>
          </p:sp>
        </p:grp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9652F13A-EDEB-41EA-BFEE-383BA56AC8E8}"/>
                </a:ext>
              </a:extLst>
            </p:cNvPr>
            <p:cNvGrpSpPr/>
            <p:nvPr/>
          </p:nvGrpSpPr>
          <p:grpSpPr>
            <a:xfrm>
              <a:off x="8330249" y="1423623"/>
              <a:ext cx="2472221" cy="957839"/>
              <a:chOff x="8330249" y="1423623"/>
              <a:chExt cx="2472221" cy="957839"/>
            </a:xfrm>
          </p:grpSpPr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CE395116-0D29-4C4F-9D5F-066D3971BA24}"/>
                  </a:ext>
                </a:extLst>
              </p:cNvPr>
              <p:cNvSpPr txBox="1"/>
              <p:nvPr/>
            </p:nvSpPr>
            <p:spPr>
              <a:xfrm>
                <a:off x="8592000" y="1423623"/>
                <a:ext cx="1732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W </a:t>
                </a:r>
                <a:r>
                  <a:rPr lang="de-DE" dirty="0" err="1"/>
                  <a:t>to</a:t>
                </a:r>
                <a:r>
                  <a:rPr lang="de-DE" dirty="0"/>
                  <a:t> E </a:t>
                </a:r>
                <a:r>
                  <a:rPr lang="de-DE" dirty="0" err="1"/>
                  <a:t>transport</a:t>
                </a:r>
                <a:endParaRPr lang="de-DE" dirty="0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F1F10353-7574-40DF-9F3B-11E47E2C8F93}"/>
                  </a:ext>
                </a:extLst>
              </p:cNvPr>
              <p:cNvSpPr/>
              <p:nvPr/>
            </p:nvSpPr>
            <p:spPr>
              <a:xfrm>
                <a:off x="8330249" y="1771860"/>
                <a:ext cx="682579" cy="609602"/>
              </a:xfrm>
              <a:custGeom>
                <a:avLst/>
                <a:gdLst>
                  <a:gd name="connsiteX0" fmla="*/ 488918 w 840314"/>
                  <a:gd name="connsiteY0" fmla="*/ 0 h 681318"/>
                  <a:gd name="connsiteX1" fmla="*/ 829577 w 840314"/>
                  <a:gd name="connsiteY1" fmla="*/ 224118 h 681318"/>
                  <a:gd name="connsiteX2" fmla="*/ 130330 w 840314"/>
                  <a:gd name="connsiteY2" fmla="*/ 430306 h 681318"/>
                  <a:gd name="connsiteX3" fmla="*/ 4824 w 840314"/>
                  <a:gd name="connsiteY3" fmla="*/ 448235 h 681318"/>
                  <a:gd name="connsiteX4" fmla="*/ 202047 w 840314"/>
                  <a:gd name="connsiteY4" fmla="*/ 681318 h 681318"/>
                  <a:gd name="connsiteX5" fmla="*/ 202047 w 840314"/>
                  <a:gd name="connsiteY5" fmla="*/ 681318 h 681318"/>
                  <a:gd name="connsiteX0" fmla="*/ 484094 w 841796"/>
                  <a:gd name="connsiteY0" fmla="*/ 0 h 681318"/>
                  <a:gd name="connsiteX1" fmla="*/ 824753 w 841796"/>
                  <a:gd name="connsiteY1" fmla="*/ 224118 h 681318"/>
                  <a:gd name="connsiteX2" fmla="*/ 0 w 841796"/>
                  <a:gd name="connsiteY2" fmla="*/ 448235 h 681318"/>
                  <a:gd name="connsiteX3" fmla="*/ 197223 w 841796"/>
                  <a:gd name="connsiteY3" fmla="*/ 681318 h 681318"/>
                  <a:gd name="connsiteX4" fmla="*/ 197223 w 841796"/>
                  <a:gd name="connsiteY4" fmla="*/ 681318 h 681318"/>
                  <a:gd name="connsiteX0" fmla="*/ 412376 w 766385"/>
                  <a:gd name="connsiteY0" fmla="*/ 0 h 681318"/>
                  <a:gd name="connsiteX1" fmla="*/ 753035 w 766385"/>
                  <a:gd name="connsiteY1" fmla="*/ 224118 h 681318"/>
                  <a:gd name="connsiteX2" fmla="*/ 0 w 766385"/>
                  <a:gd name="connsiteY2" fmla="*/ 358588 h 681318"/>
                  <a:gd name="connsiteX3" fmla="*/ 125505 w 766385"/>
                  <a:gd name="connsiteY3" fmla="*/ 681318 h 681318"/>
                  <a:gd name="connsiteX4" fmla="*/ 125505 w 766385"/>
                  <a:gd name="connsiteY4" fmla="*/ 681318 h 681318"/>
                  <a:gd name="connsiteX0" fmla="*/ 528917 w 889031"/>
                  <a:gd name="connsiteY0" fmla="*/ 0 h 681318"/>
                  <a:gd name="connsiteX1" fmla="*/ 869576 w 889031"/>
                  <a:gd name="connsiteY1" fmla="*/ 224118 h 681318"/>
                  <a:gd name="connsiteX2" fmla="*/ 0 w 889031"/>
                  <a:gd name="connsiteY2" fmla="*/ 385482 h 681318"/>
                  <a:gd name="connsiteX3" fmla="*/ 242046 w 889031"/>
                  <a:gd name="connsiteY3" fmla="*/ 681318 h 681318"/>
                  <a:gd name="connsiteX4" fmla="*/ 242046 w 889031"/>
                  <a:gd name="connsiteY4" fmla="*/ 681318 h 681318"/>
                  <a:gd name="connsiteX0" fmla="*/ 530043 w 890157"/>
                  <a:gd name="connsiteY0" fmla="*/ 0 h 681318"/>
                  <a:gd name="connsiteX1" fmla="*/ 870702 w 890157"/>
                  <a:gd name="connsiteY1" fmla="*/ 224118 h 681318"/>
                  <a:gd name="connsiteX2" fmla="*/ 1126 w 890157"/>
                  <a:gd name="connsiteY2" fmla="*/ 385482 h 681318"/>
                  <a:gd name="connsiteX3" fmla="*/ 243172 w 890157"/>
                  <a:gd name="connsiteY3" fmla="*/ 681318 h 681318"/>
                  <a:gd name="connsiteX4" fmla="*/ 243172 w 890157"/>
                  <a:gd name="connsiteY4" fmla="*/ 681318 h 681318"/>
                  <a:gd name="connsiteX0" fmla="*/ 531736 w 891850"/>
                  <a:gd name="connsiteY0" fmla="*/ 0 h 681318"/>
                  <a:gd name="connsiteX1" fmla="*/ 872395 w 891850"/>
                  <a:gd name="connsiteY1" fmla="*/ 224118 h 681318"/>
                  <a:gd name="connsiteX2" fmla="*/ 2819 w 891850"/>
                  <a:gd name="connsiteY2" fmla="*/ 385482 h 681318"/>
                  <a:gd name="connsiteX3" fmla="*/ 244865 w 891850"/>
                  <a:gd name="connsiteY3" fmla="*/ 681318 h 681318"/>
                  <a:gd name="connsiteX4" fmla="*/ 244865 w 891850"/>
                  <a:gd name="connsiteY4" fmla="*/ 681318 h 681318"/>
                  <a:gd name="connsiteX0" fmla="*/ 555761 w 915875"/>
                  <a:gd name="connsiteY0" fmla="*/ 0 h 681318"/>
                  <a:gd name="connsiteX1" fmla="*/ 896420 w 915875"/>
                  <a:gd name="connsiteY1" fmla="*/ 224118 h 681318"/>
                  <a:gd name="connsiteX2" fmla="*/ 26844 w 915875"/>
                  <a:gd name="connsiteY2" fmla="*/ 385482 h 681318"/>
                  <a:gd name="connsiteX3" fmla="*/ 268890 w 915875"/>
                  <a:gd name="connsiteY3" fmla="*/ 681318 h 681318"/>
                  <a:gd name="connsiteX4" fmla="*/ 268890 w 915875"/>
                  <a:gd name="connsiteY4" fmla="*/ 681318 h 681318"/>
                  <a:gd name="connsiteX0" fmla="*/ 313714 w 900099"/>
                  <a:gd name="connsiteY0" fmla="*/ 0 h 663389"/>
                  <a:gd name="connsiteX1" fmla="*/ 896420 w 900099"/>
                  <a:gd name="connsiteY1" fmla="*/ 206189 h 663389"/>
                  <a:gd name="connsiteX2" fmla="*/ 26844 w 900099"/>
                  <a:gd name="connsiteY2" fmla="*/ 367553 h 663389"/>
                  <a:gd name="connsiteX3" fmla="*/ 268890 w 900099"/>
                  <a:gd name="connsiteY3" fmla="*/ 663389 h 663389"/>
                  <a:gd name="connsiteX4" fmla="*/ 268890 w 900099"/>
                  <a:gd name="connsiteY4" fmla="*/ 663389 h 663389"/>
                  <a:gd name="connsiteX0" fmla="*/ 291388 w 506161"/>
                  <a:gd name="connsiteY0" fmla="*/ 0 h 663389"/>
                  <a:gd name="connsiteX1" fmla="*/ 488611 w 506161"/>
                  <a:gd name="connsiteY1" fmla="*/ 277906 h 663389"/>
                  <a:gd name="connsiteX2" fmla="*/ 4518 w 506161"/>
                  <a:gd name="connsiteY2" fmla="*/ 367553 h 663389"/>
                  <a:gd name="connsiteX3" fmla="*/ 246564 w 506161"/>
                  <a:gd name="connsiteY3" fmla="*/ 663389 h 663389"/>
                  <a:gd name="connsiteX4" fmla="*/ 246564 w 506161"/>
                  <a:gd name="connsiteY4" fmla="*/ 663389 h 663389"/>
                  <a:gd name="connsiteX0" fmla="*/ 1099858 w 1314631"/>
                  <a:gd name="connsiteY0" fmla="*/ 0 h 663560"/>
                  <a:gd name="connsiteX1" fmla="*/ 1297081 w 1314631"/>
                  <a:gd name="connsiteY1" fmla="*/ 277906 h 663560"/>
                  <a:gd name="connsiteX2" fmla="*/ 812988 w 1314631"/>
                  <a:gd name="connsiteY2" fmla="*/ 367553 h 663560"/>
                  <a:gd name="connsiteX3" fmla="*/ 1055034 w 1314631"/>
                  <a:gd name="connsiteY3" fmla="*/ 663389 h 663560"/>
                  <a:gd name="connsiteX4" fmla="*/ 0 w 1314631"/>
                  <a:gd name="connsiteY4" fmla="*/ 322731 h 663560"/>
                  <a:gd name="connsiteX0" fmla="*/ 1099858 w 1314631"/>
                  <a:gd name="connsiteY0" fmla="*/ 0 h 368420"/>
                  <a:gd name="connsiteX1" fmla="*/ 1297081 w 1314631"/>
                  <a:gd name="connsiteY1" fmla="*/ 277906 h 368420"/>
                  <a:gd name="connsiteX2" fmla="*/ 812988 w 1314631"/>
                  <a:gd name="connsiteY2" fmla="*/ 367553 h 368420"/>
                  <a:gd name="connsiteX3" fmla="*/ 0 w 1314631"/>
                  <a:gd name="connsiteY3" fmla="*/ 322731 h 368420"/>
                  <a:gd name="connsiteX0" fmla="*/ 1099858 w 1144810"/>
                  <a:gd name="connsiteY0" fmla="*/ 0 h 370745"/>
                  <a:gd name="connsiteX1" fmla="*/ 721607 w 1144810"/>
                  <a:gd name="connsiteY1" fmla="*/ 224117 h 370745"/>
                  <a:gd name="connsiteX2" fmla="*/ 812988 w 1144810"/>
                  <a:gd name="connsiteY2" fmla="*/ 367553 h 370745"/>
                  <a:gd name="connsiteX3" fmla="*/ 0 w 1144810"/>
                  <a:gd name="connsiteY3" fmla="*/ 322731 h 370745"/>
                  <a:gd name="connsiteX0" fmla="*/ 1099858 w 1144810"/>
                  <a:gd name="connsiteY0" fmla="*/ 0 h 370745"/>
                  <a:gd name="connsiteX1" fmla="*/ 721607 w 1144810"/>
                  <a:gd name="connsiteY1" fmla="*/ 224117 h 370745"/>
                  <a:gd name="connsiteX2" fmla="*/ 812988 w 1144810"/>
                  <a:gd name="connsiteY2" fmla="*/ 367553 h 370745"/>
                  <a:gd name="connsiteX3" fmla="*/ 0 w 1144810"/>
                  <a:gd name="connsiteY3" fmla="*/ 322731 h 370745"/>
                  <a:gd name="connsiteX0" fmla="*/ 1099858 w 1099858"/>
                  <a:gd name="connsiteY0" fmla="*/ 0 h 370745"/>
                  <a:gd name="connsiteX1" fmla="*/ 721607 w 1099858"/>
                  <a:gd name="connsiteY1" fmla="*/ 224117 h 370745"/>
                  <a:gd name="connsiteX2" fmla="*/ 812988 w 1099858"/>
                  <a:gd name="connsiteY2" fmla="*/ 367553 h 370745"/>
                  <a:gd name="connsiteX3" fmla="*/ 0 w 1099858"/>
                  <a:gd name="connsiteY3" fmla="*/ 322731 h 370745"/>
                  <a:gd name="connsiteX0" fmla="*/ 1099858 w 1099858"/>
                  <a:gd name="connsiteY0" fmla="*/ 0 h 370745"/>
                  <a:gd name="connsiteX1" fmla="*/ 721607 w 1099858"/>
                  <a:gd name="connsiteY1" fmla="*/ 224117 h 370745"/>
                  <a:gd name="connsiteX2" fmla="*/ 812988 w 1099858"/>
                  <a:gd name="connsiteY2" fmla="*/ 367553 h 370745"/>
                  <a:gd name="connsiteX3" fmla="*/ 0 w 1099858"/>
                  <a:gd name="connsiteY3" fmla="*/ 322731 h 370745"/>
                  <a:gd name="connsiteX0" fmla="*/ 1099858 w 1099858"/>
                  <a:gd name="connsiteY0" fmla="*/ 0 h 370745"/>
                  <a:gd name="connsiteX1" fmla="*/ 721607 w 1099858"/>
                  <a:gd name="connsiteY1" fmla="*/ 224117 h 370745"/>
                  <a:gd name="connsiteX2" fmla="*/ 812988 w 1099858"/>
                  <a:gd name="connsiteY2" fmla="*/ 367553 h 370745"/>
                  <a:gd name="connsiteX3" fmla="*/ 0 w 1099858"/>
                  <a:gd name="connsiteY3" fmla="*/ 322731 h 370745"/>
                  <a:gd name="connsiteX0" fmla="*/ 1099858 w 1099858"/>
                  <a:gd name="connsiteY0" fmla="*/ 0 h 384676"/>
                  <a:gd name="connsiteX1" fmla="*/ 812988 w 1099858"/>
                  <a:gd name="connsiteY1" fmla="*/ 367553 h 384676"/>
                  <a:gd name="connsiteX2" fmla="*/ 0 w 1099858"/>
                  <a:gd name="connsiteY2" fmla="*/ 322731 h 384676"/>
                  <a:gd name="connsiteX0" fmla="*/ 1099858 w 1099858"/>
                  <a:gd name="connsiteY0" fmla="*/ 0 h 384676"/>
                  <a:gd name="connsiteX1" fmla="*/ 812988 w 1099858"/>
                  <a:gd name="connsiteY1" fmla="*/ 367553 h 384676"/>
                  <a:gd name="connsiteX2" fmla="*/ 0 w 1099858"/>
                  <a:gd name="connsiteY2" fmla="*/ 322731 h 384676"/>
                  <a:gd name="connsiteX0" fmla="*/ 1099858 w 1099858"/>
                  <a:gd name="connsiteY0" fmla="*/ 0 h 342859"/>
                  <a:gd name="connsiteX1" fmla="*/ 865304 w 1099858"/>
                  <a:gd name="connsiteY1" fmla="*/ 313765 h 342859"/>
                  <a:gd name="connsiteX2" fmla="*/ 0 w 1099858"/>
                  <a:gd name="connsiteY2" fmla="*/ 322731 h 342859"/>
                  <a:gd name="connsiteX0" fmla="*/ 1099858 w 1099858"/>
                  <a:gd name="connsiteY0" fmla="*/ 0 h 342859"/>
                  <a:gd name="connsiteX1" fmla="*/ 865304 w 1099858"/>
                  <a:gd name="connsiteY1" fmla="*/ 313765 h 342859"/>
                  <a:gd name="connsiteX2" fmla="*/ 0 w 1099858"/>
                  <a:gd name="connsiteY2" fmla="*/ 322731 h 342859"/>
                  <a:gd name="connsiteX0" fmla="*/ 663893 w 663893"/>
                  <a:gd name="connsiteY0" fmla="*/ 0 h 609912"/>
                  <a:gd name="connsiteX1" fmla="*/ 429339 w 663893"/>
                  <a:gd name="connsiteY1" fmla="*/ 313765 h 609912"/>
                  <a:gd name="connsiteX2" fmla="*/ 0 w 663893"/>
                  <a:gd name="connsiteY2" fmla="*/ 609602 h 609912"/>
                  <a:gd name="connsiteX0" fmla="*/ 663893 w 663893"/>
                  <a:gd name="connsiteY0" fmla="*/ 0 h 609602"/>
                  <a:gd name="connsiteX1" fmla="*/ 429339 w 663893"/>
                  <a:gd name="connsiteY1" fmla="*/ 313765 h 609602"/>
                  <a:gd name="connsiteX2" fmla="*/ 0 w 663893"/>
                  <a:gd name="connsiteY2" fmla="*/ 609602 h 609602"/>
                  <a:gd name="connsiteX0" fmla="*/ 663893 w 663893"/>
                  <a:gd name="connsiteY0" fmla="*/ 0 h 609602"/>
                  <a:gd name="connsiteX1" fmla="*/ 429339 w 663893"/>
                  <a:gd name="connsiteY1" fmla="*/ 313765 h 609602"/>
                  <a:gd name="connsiteX2" fmla="*/ 198562 w 663893"/>
                  <a:gd name="connsiteY2" fmla="*/ 361740 h 609602"/>
                  <a:gd name="connsiteX3" fmla="*/ 0 w 663893"/>
                  <a:gd name="connsiteY3" fmla="*/ 609602 h 609602"/>
                  <a:gd name="connsiteX0" fmla="*/ 663893 w 663893"/>
                  <a:gd name="connsiteY0" fmla="*/ 0 h 609602"/>
                  <a:gd name="connsiteX1" fmla="*/ 429339 w 663893"/>
                  <a:gd name="connsiteY1" fmla="*/ 313765 h 609602"/>
                  <a:gd name="connsiteX2" fmla="*/ 0 w 663893"/>
                  <a:gd name="connsiteY2" fmla="*/ 609602 h 609602"/>
                  <a:gd name="connsiteX0" fmla="*/ 663893 w 663893"/>
                  <a:gd name="connsiteY0" fmla="*/ 0 h 609602"/>
                  <a:gd name="connsiteX1" fmla="*/ 289829 w 663893"/>
                  <a:gd name="connsiteY1" fmla="*/ 331695 h 609602"/>
                  <a:gd name="connsiteX2" fmla="*/ 0 w 663893"/>
                  <a:gd name="connsiteY2" fmla="*/ 609602 h 609602"/>
                  <a:gd name="connsiteX0" fmla="*/ 663893 w 663893"/>
                  <a:gd name="connsiteY0" fmla="*/ 0 h 609602"/>
                  <a:gd name="connsiteX1" fmla="*/ 289829 w 663893"/>
                  <a:gd name="connsiteY1" fmla="*/ 331695 h 609602"/>
                  <a:gd name="connsiteX2" fmla="*/ 0 w 663893"/>
                  <a:gd name="connsiteY2" fmla="*/ 609602 h 60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3893" h="609602">
                    <a:moveTo>
                      <a:pt x="663893" y="0"/>
                    </a:moveTo>
                    <a:cubicBezTo>
                      <a:pt x="604129" y="76574"/>
                      <a:pt x="417916" y="346636"/>
                      <a:pt x="289829" y="331695"/>
                    </a:cubicBezTo>
                    <a:cubicBezTo>
                      <a:pt x="140622" y="314290"/>
                      <a:pt x="89446" y="547969"/>
                      <a:pt x="0" y="609602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8F993AD7-C05D-4FF1-B30D-3B811CB57D2F}"/>
                  </a:ext>
                </a:extLst>
              </p:cNvPr>
              <p:cNvSpPr/>
              <p:nvPr/>
            </p:nvSpPr>
            <p:spPr>
              <a:xfrm flipH="1">
                <a:off x="9400105" y="1740037"/>
                <a:ext cx="1402365" cy="609602"/>
              </a:xfrm>
              <a:custGeom>
                <a:avLst/>
                <a:gdLst>
                  <a:gd name="connsiteX0" fmla="*/ 488918 w 840314"/>
                  <a:gd name="connsiteY0" fmla="*/ 0 h 681318"/>
                  <a:gd name="connsiteX1" fmla="*/ 829577 w 840314"/>
                  <a:gd name="connsiteY1" fmla="*/ 224118 h 681318"/>
                  <a:gd name="connsiteX2" fmla="*/ 130330 w 840314"/>
                  <a:gd name="connsiteY2" fmla="*/ 430306 h 681318"/>
                  <a:gd name="connsiteX3" fmla="*/ 4824 w 840314"/>
                  <a:gd name="connsiteY3" fmla="*/ 448235 h 681318"/>
                  <a:gd name="connsiteX4" fmla="*/ 202047 w 840314"/>
                  <a:gd name="connsiteY4" fmla="*/ 681318 h 681318"/>
                  <a:gd name="connsiteX5" fmla="*/ 202047 w 840314"/>
                  <a:gd name="connsiteY5" fmla="*/ 681318 h 681318"/>
                  <a:gd name="connsiteX0" fmla="*/ 484094 w 841796"/>
                  <a:gd name="connsiteY0" fmla="*/ 0 h 681318"/>
                  <a:gd name="connsiteX1" fmla="*/ 824753 w 841796"/>
                  <a:gd name="connsiteY1" fmla="*/ 224118 h 681318"/>
                  <a:gd name="connsiteX2" fmla="*/ 0 w 841796"/>
                  <a:gd name="connsiteY2" fmla="*/ 448235 h 681318"/>
                  <a:gd name="connsiteX3" fmla="*/ 197223 w 841796"/>
                  <a:gd name="connsiteY3" fmla="*/ 681318 h 681318"/>
                  <a:gd name="connsiteX4" fmla="*/ 197223 w 841796"/>
                  <a:gd name="connsiteY4" fmla="*/ 681318 h 681318"/>
                  <a:gd name="connsiteX0" fmla="*/ 412376 w 766385"/>
                  <a:gd name="connsiteY0" fmla="*/ 0 h 681318"/>
                  <a:gd name="connsiteX1" fmla="*/ 753035 w 766385"/>
                  <a:gd name="connsiteY1" fmla="*/ 224118 h 681318"/>
                  <a:gd name="connsiteX2" fmla="*/ 0 w 766385"/>
                  <a:gd name="connsiteY2" fmla="*/ 358588 h 681318"/>
                  <a:gd name="connsiteX3" fmla="*/ 125505 w 766385"/>
                  <a:gd name="connsiteY3" fmla="*/ 681318 h 681318"/>
                  <a:gd name="connsiteX4" fmla="*/ 125505 w 766385"/>
                  <a:gd name="connsiteY4" fmla="*/ 681318 h 681318"/>
                  <a:gd name="connsiteX0" fmla="*/ 528917 w 889031"/>
                  <a:gd name="connsiteY0" fmla="*/ 0 h 681318"/>
                  <a:gd name="connsiteX1" fmla="*/ 869576 w 889031"/>
                  <a:gd name="connsiteY1" fmla="*/ 224118 h 681318"/>
                  <a:gd name="connsiteX2" fmla="*/ 0 w 889031"/>
                  <a:gd name="connsiteY2" fmla="*/ 385482 h 681318"/>
                  <a:gd name="connsiteX3" fmla="*/ 242046 w 889031"/>
                  <a:gd name="connsiteY3" fmla="*/ 681318 h 681318"/>
                  <a:gd name="connsiteX4" fmla="*/ 242046 w 889031"/>
                  <a:gd name="connsiteY4" fmla="*/ 681318 h 681318"/>
                  <a:gd name="connsiteX0" fmla="*/ 530043 w 890157"/>
                  <a:gd name="connsiteY0" fmla="*/ 0 h 681318"/>
                  <a:gd name="connsiteX1" fmla="*/ 870702 w 890157"/>
                  <a:gd name="connsiteY1" fmla="*/ 224118 h 681318"/>
                  <a:gd name="connsiteX2" fmla="*/ 1126 w 890157"/>
                  <a:gd name="connsiteY2" fmla="*/ 385482 h 681318"/>
                  <a:gd name="connsiteX3" fmla="*/ 243172 w 890157"/>
                  <a:gd name="connsiteY3" fmla="*/ 681318 h 681318"/>
                  <a:gd name="connsiteX4" fmla="*/ 243172 w 890157"/>
                  <a:gd name="connsiteY4" fmla="*/ 681318 h 681318"/>
                  <a:gd name="connsiteX0" fmla="*/ 531736 w 891850"/>
                  <a:gd name="connsiteY0" fmla="*/ 0 h 681318"/>
                  <a:gd name="connsiteX1" fmla="*/ 872395 w 891850"/>
                  <a:gd name="connsiteY1" fmla="*/ 224118 h 681318"/>
                  <a:gd name="connsiteX2" fmla="*/ 2819 w 891850"/>
                  <a:gd name="connsiteY2" fmla="*/ 385482 h 681318"/>
                  <a:gd name="connsiteX3" fmla="*/ 244865 w 891850"/>
                  <a:gd name="connsiteY3" fmla="*/ 681318 h 681318"/>
                  <a:gd name="connsiteX4" fmla="*/ 244865 w 891850"/>
                  <a:gd name="connsiteY4" fmla="*/ 681318 h 681318"/>
                  <a:gd name="connsiteX0" fmla="*/ 555761 w 915875"/>
                  <a:gd name="connsiteY0" fmla="*/ 0 h 681318"/>
                  <a:gd name="connsiteX1" fmla="*/ 896420 w 915875"/>
                  <a:gd name="connsiteY1" fmla="*/ 224118 h 681318"/>
                  <a:gd name="connsiteX2" fmla="*/ 26844 w 915875"/>
                  <a:gd name="connsiteY2" fmla="*/ 385482 h 681318"/>
                  <a:gd name="connsiteX3" fmla="*/ 268890 w 915875"/>
                  <a:gd name="connsiteY3" fmla="*/ 681318 h 681318"/>
                  <a:gd name="connsiteX4" fmla="*/ 268890 w 915875"/>
                  <a:gd name="connsiteY4" fmla="*/ 681318 h 681318"/>
                  <a:gd name="connsiteX0" fmla="*/ 313714 w 900099"/>
                  <a:gd name="connsiteY0" fmla="*/ 0 h 663389"/>
                  <a:gd name="connsiteX1" fmla="*/ 896420 w 900099"/>
                  <a:gd name="connsiteY1" fmla="*/ 206189 h 663389"/>
                  <a:gd name="connsiteX2" fmla="*/ 26844 w 900099"/>
                  <a:gd name="connsiteY2" fmla="*/ 367553 h 663389"/>
                  <a:gd name="connsiteX3" fmla="*/ 268890 w 900099"/>
                  <a:gd name="connsiteY3" fmla="*/ 663389 h 663389"/>
                  <a:gd name="connsiteX4" fmla="*/ 268890 w 900099"/>
                  <a:gd name="connsiteY4" fmla="*/ 663389 h 663389"/>
                  <a:gd name="connsiteX0" fmla="*/ 291388 w 506161"/>
                  <a:gd name="connsiteY0" fmla="*/ 0 h 663389"/>
                  <a:gd name="connsiteX1" fmla="*/ 488611 w 506161"/>
                  <a:gd name="connsiteY1" fmla="*/ 277906 h 663389"/>
                  <a:gd name="connsiteX2" fmla="*/ 4518 w 506161"/>
                  <a:gd name="connsiteY2" fmla="*/ 367553 h 663389"/>
                  <a:gd name="connsiteX3" fmla="*/ 246564 w 506161"/>
                  <a:gd name="connsiteY3" fmla="*/ 663389 h 663389"/>
                  <a:gd name="connsiteX4" fmla="*/ 246564 w 506161"/>
                  <a:gd name="connsiteY4" fmla="*/ 663389 h 663389"/>
                  <a:gd name="connsiteX0" fmla="*/ 1099858 w 1314631"/>
                  <a:gd name="connsiteY0" fmla="*/ 0 h 663560"/>
                  <a:gd name="connsiteX1" fmla="*/ 1297081 w 1314631"/>
                  <a:gd name="connsiteY1" fmla="*/ 277906 h 663560"/>
                  <a:gd name="connsiteX2" fmla="*/ 812988 w 1314631"/>
                  <a:gd name="connsiteY2" fmla="*/ 367553 h 663560"/>
                  <a:gd name="connsiteX3" fmla="*/ 1055034 w 1314631"/>
                  <a:gd name="connsiteY3" fmla="*/ 663389 h 663560"/>
                  <a:gd name="connsiteX4" fmla="*/ 0 w 1314631"/>
                  <a:gd name="connsiteY4" fmla="*/ 322731 h 663560"/>
                  <a:gd name="connsiteX0" fmla="*/ 1099858 w 1314631"/>
                  <a:gd name="connsiteY0" fmla="*/ 0 h 368420"/>
                  <a:gd name="connsiteX1" fmla="*/ 1297081 w 1314631"/>
                  <a:gd name="connsiteY1" fmla="*/ 277906 h 368420"/>
                  <a:gd name="connsiteX2" fmla="*/ 812988 w 1314631"/>
                  <a:gd name="connsiteY2" fmla="*/ 367553 h 368420"/>
                  <a:gd name="connsiteX3" fmla="*/ 0 w 1314631"/>
                  <a:gd name="connsiteY3" fmla="*/ 322731 h 368420"/>
                  <a:gd name="connsiteX0" fmla="*/ 1099858 w 1144810"/>
                  <a:gd name="connsiteY0" fmla="*/ 0 h 370745"/>
                  <a:gd name="connsiteX1" fmla="*/ 721607 w 1144810"/>
                  <a:gd name="connsiteY1" fmla="*/ 224117 h 370745"/>
                  <a:gd name="connsiteX2" fmla="*/ 812988 w 1144810"/>
                  <a:gd name="connsiteY2" fmla="*/ 367553 h 370745"/>
                  <a:gd name="connsiteX3" fmla="*/ 0 w 1144810"/>
                  <a:gd name="connsiteY3" fmla="*/ 322731 h 370745"/>
                  <a:gd name="connsiteX0" fmla="*/ 1099858 w 1144810"/>
                  <a:gd name="connsiteY0" fmla="*/ 0 h 370745"/>
                  <a:gd name="connsiteX1" fmla="*/ 721607 w 1144810"/>
                  <a:gd name="connsiteY1" fmla="*/ 224117 h 370745"/>
                  <a:gd name="connsiteX2" fmla="*/ 812988 w 1144810"/>
                  <a:gd name="connsiteY2" fmla="*/ 367553 h 370745"/>
                  <a:gd name="connsiteX3" fmla="*/ 0 w 1144810"/>
                  <a:gd name="connsiteY3" fmla="*/ 322731 h 370745"/>
                  <a:gd name="connsiteX0" fmla="*/ 1099858 w 1099858"/>
                  <a:gd name="connsiteY0" fmla="*/ 0 h 370745"/>
                  <a:gd name="connsiteX1" fmla="*/ 721607 w 1099858"/>
                  <a:gd name="connsiteY1" fmla="*/ 224117 h 370745"/>
                  <a:gd name="connsiteX2" fmla="*/ 812988 w 1099858"/>
                  <a:gd name="connsiteY2" fmla="*/ 367553 h 370745"/>
                  <a:gd name="connsiteX3" fmla="*/ 0 w 1099858"/>
                  <a:gd name="connsiteY3" fmla="*/ 322731 h 370745"/>
                  <a:gd name="connsiteX0" fmla="*/ 1099858 w 1099858"/>
                  <a:gd name="connsiteY0" fmla="*/ 0 h 370745"/>
                  <a:gd name="connsiteX1" fmla="*/ 721607 w 1099858"/>
                  <a:gd name="connsiteY1" fmla="*/ 224117 h 370745"/>
                  <a:gd name="connsiteX2" fmla="*/ 812988 w 1099858"/>
                  <a:gd name="connsiteY2" fmla="*/ 367553 h 370745"/>
                  <a:gd name="connsiteX3" fmla="*/ 0 w 1099858"/>
                  <a:gd name="connsiteY3" fmla="*/ 322731 h 370745"/>
                  <a:gd name="connsiteX0" fmla="*/ 1099858 w 1099858"/>
                  <a:gd name="connsiteY0" fmla="*/ 0 h 370745"/>
                  <a:gd name="connsiteX1" fmla="*/ 721607 w 1099858"/>
                  <a:gd name="connsiteY1" fmla="*/ 224117 h 370745"/>
                  <a:gd name="connsiteX2" fmla="*/ 812988 w 1099858"/>
                  <a:gd name="connsiteY2" fmla="*/ 367553 h 370745"/>
                  <a:gd name="connsiteX3" fmla="*/ 0 w 1099858"/>
                  <a:gd name="connsiteY3" fmla="*/ 322731 h 370745"/>
                  <a:gd name="connsiteX0" fmla="*/ 1099858 w 1099858"/>
                  <a:gd name="connsiteY0" fmla="*/ 0 h 384676"/>
                  <a:gd name="connsiteX1" fmla="*/ 812988 w 1099858"/>
                  <a:gd name="connsiteY1" fmla="*/ 367553 h 384676"/>
                  <a:gd name="connsiteX2" fmla="*/ 0 w 1099858"/>
                  <a:gd name="connsiteY2" fmla="*/ 322731 h 384676"/>
                  <a:gd name="connsiteX0" fmla="*/ 1099858 w 1099858"/>
                  <a:gd name="connsiteY0" fmla="*/ 0 h 384676"/>
                  <a:gd name="connsiteX1" fmla="*/ 812988 w 1099858"/>
                  <a:gd name="connsiteY1" fmla="*/ 367553 h 384676"/>
                  <a:gd name="connsiteX2" fmla="*/ 0 w 1099858"/>
                  <a:gd name="connsiteY2" fmla="*/ 322731 h 384676"/>
                  <a:gd name="connsiteX0" fmla="*/ 1099858 w 1099858"/>
                  <a:gd name="connsiteY0" fmla="*/ 0 h 342859"/>
                  <a:gd name="connsiteX1" fmla="*/ 865304 w 1099858"/>
                  <a:gd name="connsiteY1" fmla="*/ 313765 h 342859"/>
                  <a:gd name="connsiteX2" fmla="*/ 0 w 1099858"/>
                  <a:gd name="connsiteY2" fmla="*/ 322731 h 342859"/>
                  <a:gd name="connsiteX0" fmla="*/ 1099858 w 1099858"/>
                  <a:gd name="connsiteY0" fmla="*/ 0 h 342859"/>
                  <a:gd name="connsiteX1" fmla="*/ 865304 w 1099858"/>
                  <a:gd name="connsiteY1" fmla="*/ 313765 h 342859"/>
                  <a:gd name="connsiteX2" fmla="*/ 0 w 1099858"/>
                  <a:gd name="connsiteY2" fmla="*/ 322731 h 342859"/>
                  <a:gd name="connsiteX0" fmla="*/ 663893 w 663893"/>
                  <a:gd name="connsiteY0" fmla="*/ 0 h 609912"/>
                  <a:gd name="connsiteX1" fmla="*/ 429339 w 663893"/>
                  <a:gd name="connsiteY1" fmla="*/ 313765 h 609912"/>
                  <a:gd name="connsiteX2" fmla="*/ 0 w 663893"/>
                  <a:gd name="connsiteY2" fmla="*/ 609602 h 609912"/>
                  <a:gd name="connsiteX0" fmla="*/ 663893 w 663893"/>
                  <a:gd name="connsiteY0" fmla="*/ 0 h 609602"/>
                  <a:gd name="connsiteX1" fmla="*/ 429339 w 663893"/>
                  <a:gd name="connsiteY1" fmla="*/ 313765 h 609602"/>
                  <a:gd name="connsiteX2" fmla="*/ 0 w 663893"/>
                  <a:gd name="connsiteY2" fmla="*/ 609602 h 609602"/>
                  <a:gd name="connsiteX0" fmla="*/ 663893 w 663893"/>
                  <a:gd name="connsiteY0" fmla="*/ 0 h 609602"/>
                  <a:gd name="connsiteX1" fmla="*/ 429339 w 663893"/>
                  <a:gd name="connsiteY1" fmla="*/ 313765 h 609602"/>
                  <a:gd name="connsiteX2" fmla="*/ 198562 w 663893"/>
                  <a:gd name="connsiteY2" fmla="*/ 361740 h 609602"/>
                  <a:gd name="connsiteX3" fmla="*/ 0 w 663893"/>
                  <a:gd name="connsiteY3" fmla="*/ 609602 h 609602"/>
                  <a:gd name="connsiteX0" fmla="*/ 663893 w 663893"/>
                  <a:gd name="connsiteY0" fmla="*/ 0 h 609602"/>
                  <a:gd name="connsiteX1" fmla="*/ 429339 w 663893"/>
                  <a:gd name="connsiteY1" fmla="*/ 313765 h 609602"/>
                  <a:gd name="connsiteX2" fmla="*/ 0 w 663893"/>
                  <a:gd name="connsiteY2" fmla="*/ 609602 h 609602"/>
                  <a:gd name="connsiteX0" fmla="*/ 663893 w 663893"/>
                  <a:gd name="connsiteY0" fmla="*/ 0 h 609602"/>
                  <a:gd name="connsiteX1" fmla="*/ 289829 w 663893"/>
                  <a:gd name="connsiteY1" fmla="*/ 331695 h 609602"/>
                  <a:gd name="connsiteX2" fmla="*/ 0 w 663893"/>
                  <a:gd name="connsiteY2" fmla="*/ 609602 h 609602"/>
                  <a:gd name="connsiteX0" fmla="*/ 663893 w 663893"/>
                  <a:gd name="connsiteY0" fmla="*/ 0 h 609602"/>
                  <a:gd name="connsiteX1" fmla="*/ 289829 w 663893"/>
                  <a:gd name="connsiteY1" fmla="*/ 331695 h 609602"/>
                  <a:gd name="connsiteX2" fmla="*/ 0 w 663893"/>
                  <a:gd name="connsiteY2" fmla="*/ 609602 h 60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3893" h="609602">
                    <a:moveTo>
                      <a:pt x="663893" y="0"/>
                    </a:moveTo>
                    <a:cubicBezTo>
                      <a:pt x="604129" y="76574"/>
                      <a:pt x="417916" y="346636"/>
                      <a:pt x="289829" y="331695"/>
                    </a:cubicBezTo>
                    <a:cubicBezTo>
                      <a:pt x="140622" y="314290"/>
                      <a:pt x="89446" y="547969"/>
                      <a:pt x="0" y="609602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49A561E-98E8-478F-BA41-81A1AA459A67}"/>
                </a:ext>
              </a:extLst>
            </p:cNvPr>
            <p:cNvSpPr txBox="1"/>
            <p:nvPr/>
          </p:nvSpPr>
          <p:spPr>
            <a:xfrm>
              <a:off x="7419377" y="3199292"/>
              <a:ext cx="1670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N </a:t>
              </a:r>
              <a:r>
                <a:rPr lang="de-DE" dirty="0" err="1"/>
                <a:t>to</a:t>
              </a:r>
              <a:r>
                <a:rPr lang="de-DE" dirty="0"/>
                <a:t> S </a:t>
              </a:r>
              <a:r>
                <a:rPr lang="de-DE" dirty="0" err="1"/>
                <a:t>transport</a:t>
              </a:r>
              <a:endParaRPr lang="de-DE" dirty="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3FC54AA8-7CF0-4C7D-ACEE-29A0370886A7}"/>
                </a:ext>
              </a:extLst>
            </p:cNvPr>
            <p:cNvSpPr txBox="1"/>
            <p:nvPr/>
          </p:nvSpPr>
          <p:spPr>
            <a:xfrm>
              <a:off x="7419376" y="4669822"/>
              <a:ext cx="2311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Total absolut </a:t>
              </a:r>
              <a:r>
                <a:rPr lang="de-DE" dirty="0" err="1"/>
                <a:t>transport</a:t>
              </a:r>
              <a:endParaRPr lang="de-DE" dirty="0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25603F4-2A44-42F0-AFA9-93210CCCC7F6}"/>
              </a:ext>
            </a:extLst>
          </p:cNvPr>
          <p:cNvGrpSpPr/>
          <p:nvPr/>
        </p:nvGrpSpPr>
        <p:grpSpPr>
          <a:xfrm>
            <a:off x="1595722" y="950260"/>
            <a:ext cx="1744417" cy="1416424"/>
            <a:chOff x="986120" y="932330"/>
            <a:chExt cx="1744417" cy="1416424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B62A9D22-C458-4550-AA44-8603C902804F}"/>
                </a:ext>
              </a:extLst>
            </p:cNvPr>
            <p:cNvSpPr/>
            <p:nvPr/>
          </p:nvSpPr>
          <p:spPr>
            <a:xfrm>
              <a:off x="986120" y="1306879"/>
              <a:ext cx="720000" cy="720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ym typeface="Symbol" panose="05050102010706020507" pitchFamily="18" charset="2"/>
                </a:rPr>
                <a:t></a:t>
              </a:r>
              <a:r>
                <a:rPr lang="en-GB" dirty="0"/>
                <a:t>q</a:t>
              </a:r>
              <a:r>
                <a:rPr lang="en-GB" baseline="-25000" dirty="0"/>
                <a:t>v</a:t>
              </a: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BB50FB61-9BC5-40D6-868E-B119BC001DBE}"/>
                </a:ext>
              </a:extLst>
            </p:cNvPr>
            <p:cNvSpPr/>
            <p:nvPr/>
          </p:nvSpPr>
          <p:spPr>
            <a:xfrm>
              <a:off x="2138865" y="932330"/>
              <a:ext cx="591672" cy="1416424"/>
            </a:xfrm>
            <a:custGeom>
              <a:avLst/>
              <a:gdLst>
                <a:gd name="connsiteX0" fmla="*/ 71717 w 735106"/>
                <a:gd name="connsiteY0" fmla="*/ 313765 h 1353671"/>
                <a:gd name="connsiteX1" fmla="*/ 735106 w 735106"/>
                <a:gd name="connsiteY1" fmla="*/ 0 h 1353671"/>
                <a:gd name="connsiteX2" fmla="*/ 681317 w 735106"/>
                <a:gd name="connsiteY2" fmla="*/ 1353671 h 1353671"/>
                <a:gd name="connsiteX3" fmla="*/ 0 w 735106"/>
                <a:gd name="connsiteY3" fmla="*/ 1174377 h 1353671"/>
                <a:gd name="connsiteX4" fmla="*/ 71717 w 735106"/>
                <a:gd name="connsiteY4" fmla="*/ 313765 h 1353671"/>
                <a:gd name="connsiteX0" fmla="*/ 0 w 744072"/>
                <a:gd name="connsiteY0" fmla="*/ 367553 h 1353671"/>
                <a:gd name="connsiteX1" fmla="*/ 744072 w 744072"/>
                <a:gd name="connsiteY1" fmla="*/ 0 h 1353671"/>
                <a:gd name="connsiteX2" fmla="*/ 690283 w 744072"/>
                <a:gd name="connsiteY2" fmla="*/ 1353671 h 1353671"/>
                <a:gd name="connsiteX3" fmla="*/ 8966 w 744072"/>
                <a:gd name="connsiteY3" fmla="*/ 1174377 h 1353671"/>
                <a:gd name="connsiteX4" fmla="*/ 0 w 744072"/>
                <a:gd name="connsiteY4" fmla="*/ 367553 h 1353671"/>
                <a:gd name="connsiteX0" fmla="*/ 0 w 762000"/>
                <a:gd name="connsiteY0" fmla="*/ 367553 h 1416424"/>
                <a:gd name="connsiteX1" fmla="*/ 744072 w 762000"/>
                <a:gd name="connsiteY1" fmla="*/ 0 h 1416424"/>
                <a:gd name="connsiteX2" fmla="*/ 762000 w 762000"/>
                <a:gd name="connsiteY2" fmla="*/ 1416424 h 1416424"/>
                <a:gd name="connsiteX3" fmla="*/ 8966 w 762000"/>
                <a:gd name="connsiteY3" fmla="*/ 1174377 h 1416424"/>
                <a:gd name="connsiteX4" fmla="*/ 0 w 762000"/>
                <a:gd name="connsiteY4" fmla="*/ 367553 h 1416424"/>
                <a:gd name="connsiteX0" fmla="*/ 0 w 762000"/>
                <a:gd name="connsiteY0" fmla="*/ 367553 h 1416424"/>
                <a:gd name="connsiteX1" fmla="*/ 744072 w 762000"/>
                <a:gd name="connsiteY1" fmla="*/ 0 h 1416424"/>
                <a:gd name="connsiteX2" fmla="*/ 762000 w 762000"/>
                <a:gd name="connsiteY2" fmla="*/ 1416424 h 1416424"/>
                <a:gd name="connsiteX3" fmla="*/ 8966 w 762000"/>
                <a:gd name="connsiteY3" fmla="*/ 1174377 h 1416424"/>
                <a:gd name="connsiteX4" fmla="*/ 0 w 762000"/>
                <a:gd name="connsiteY4" fmla="*/ 367553 h 141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0" h="1416424">
                  <a:moveTo>
                    <a:pt x="0" y="367553"/>
                  </a:moveTo>
                  <a:lnTo>
                    <a:pt x="744072" y="0"/>
                  </a:lnTo>
                  <a:lnTo>
                    <a:pt x="762000" y="1416424"/>
                  </a:lnTo>
                  <a:lnTo>
                    <a:pt x="8966" y="1174377"/>
                  </a:lnTo>
                  <a:cubicBezTo>
                    <a:pt x="5977" y="905436"/>
                    <a:pt x="2989" y="636494"/>
                    <a:pt x="0" y="367553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Pfeil: nach rechts 5">
              <a:extLst>
                <a:ext uri="{FF2B5EF4-FFF2-40B4-BE49-F238E27FC236}">
                  <a16:creationId xmlns:a16="http://schemas.microsoft.com/office/drawing/2014/main" id="{D0059FFC-D953-431E-8563-0A23B33C4550}"/>
                </a:ext>
              </a:extLst>
            </p:cNvPr>
            <p:cNvSpPr/>
            <p:nvPr/>
          </p:nvSpPr>
          <p:spPr>
            <a:xfrm>
              <a:off x="1579030" y="1477970"/>
              <a:ext cx="1021976" cy="430306"/>
            </a:xfrm>
            <a:prstGeom prst="rightArrow">
              <a:avLst>
                <a:gd name="adj1" fmla="val 50000"/>
                <a:gd name="adj2" fmla="val 91667"/>
              </a:avLst>
            </a:prstGeom>
            <a:solidFill>
              <a:srgbClr val="00B0F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u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08CB8E09-7EEC-4C06-925E-7696191BA937}"/>
                </a:ext>
              </a:extLst>
            </p:cNvPr>
            <p:cNvSpPr txBox="1"/>
            <p:nvPr/>
          </p:nvSpPr>
          <p:spPr>
            <a:xfrm rot="1035919">
              <a:off x="2157041" y="1893971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1m</a:t>
              </a:r>
              <a:r>
                <a:rPr lang="en-GB" baseline="30000" dirty="0"/>
                <a:t>2</a:t>
              </a:r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E50A002-C407-44F7-B766-531387ED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5</a:t>
            </a:fld>
            <a:endParaRPr lang="en-GB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9DE93DC8-765A-4B90-BA96-0B5AFA77D18D}"/>
              </a:ext>
            </a:extLst>
          </p:cNvPr>
          <p:cNvSpPr txBox="1">
            <a:spLocks/>
          </p:cNvSpPr>
          <p:nvPr/>
        </p:nvSpPr>
        <p:spPr>
          <a:xfrm>
            <a:off x="428736" y="2415937"/>
            <a:ext cx="4786604" cy="418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>
                <a:sym typeface="Symbol" panose="05050102010706020507" pitchFamily="18" charset="2"/>
              </a:rPr>
              <a:t></a:t>
            </a:r>
            <a:r>
              <a:rPr lang="de-DE" i="1" dirty="0">
                <a:sym typeface="Symbol" panose="05050102010706020507" pitchFamily="18" charset="2"/>
              </a:rPr>
              <a:t>  </a:t>
            </a:r>
            <a:r>
              <a:rPr lang="de-DE" i="1" dirty="0" err="1"/>
              <a:t>q</a:t>
            </a:r>
            <a:r>
              <a:rPr lang="de-DE" i="1" baseline="-25000" dirty="0" err="1"/>
              <a:t>v</a:t>
            </a:r>
            <a:r>
              <a:rPr lang="de-DE" i="1" dirty="0">
                <a:sym typeface="Symbol" panose="05050102010706020507" pitchFamily="18" charset="2"/>
              </a:rPr>
              <a:t>  </a:t>
            </a:r>
            <a:r>
              <a:rPr lang="de-DE" i="1" dirty="0"/>
              <a:t>u</a:t>
            </a:r>
            <a:r>
              <a:rPr lang="de-DE" dirty="0"/>
              <a:t> </a:t>
            </a:r>
            <a:r>
              <a:rPr lang="de-DE" dirty="0" err="1"/>
              <a:t>gives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vapor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in g/(m2 s)</a:t>
            </a:r>
          </a:p>
          <a:p>
            <a:r>
              <a:rPr lang="de-DE" dirty="0"/>
              <a:t>W-wind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daytime</a:t>
            </a:r>
            <a:r>
              <a:rPr lang="de-DE" dirty="0"/>
              <a:t> (~9h 17-02UTC) </a:t>
            </a:r>
            <a:r>
              <a:rPr lang="de-DE" dirty="0" err="1"/>
              <a:t>below</a:t>
            </a:r>
            <a:r>
              <a:rPr lang="de-DE" dirty="0"/>
              <a:t> 2km </a:t>
            </a:r>
            <a:r>
              <a:rPr lang="de-DE" dirty="0" err="1"/>
              <a:t>asl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W-E </a:t>
            </a:r>
            <a:r>
              <a:rPr lang="de-DE" dirty="0" err="1"/>
              <a:t>transport</a:t>
            </a:r>
            <a:endParaRPr lang="de-DE" dirty="0"/>
          </a:p>
          <a:p>
            <a:r>
              <a:rPr lang="de-DE" dirty="0"/>
              <a:t>N-S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moist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at 3-4km </a:t>
            </a:r>
            <a:r>
              <a:rPr lang="de-DE" dirty="0" err="1"/>
              <a:t>asl</a:t>
            </a:r>
            <a:r>
              <a:rPr lang="de-DE" dirty="0"/>
              <a:t>. </a:t>
            </a:r>
            <a:r>
              <a:rPr lang="de-DE" dirty="0" err="1"/>
              <a:t>is</a:t>
            </a:r>
            <a:r>
              <a:rPr lang="de-DE" dirty="0"/>
              <a:t> larger (same </a:t>
            </a:r>
            <a:r>
              <a:rPr lang="de-DE" dirty="0" err="1"/>
              <a:t>absolutum</a:t>
            </a:r>
            <a:r>
              <a:rPr lang="de-DE" dirty="0"/>
              <a:t> but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thicker</a:t>
            </a:r>
            <a:r>
              <a:rPr lang="de-DE" dirty="0"/>
              <a:t> and </a:t>
            </a:r>
            <a:r>
              <a:rPr lang="de-DE" dirty="0" err="1"/>
              <a:t>whole</a:t>
            </a:r>
            <a:r>
              <a:rPr lang="de-DE" dirty="0"/>
              <a:t> time </a:t>
            </a:r>
            <a:r>
              <a:rPr lang="de-DE" dirty="0" err="1"/>
              <a:t>present</a:t>
            </a:r>
            <a:r>
              <a:rPr lang="de-DE" dirty="0"/>
              <a:t>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576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7CBE54-9A56-41B4-A5EC-3DAA10CAC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2746"/>
            <a:ext cx="10255624" cy="1325563"/>
          </a:xfrm>
        </p:spPr>
        <p:txBody>
          <a:bodyPr/>
          <a:lstStyle/>
          <a:p>
            <a:r>
              <a:rPr lang="de-DE" b="1" dirty="0">
                <a:solidFill>
                  <a:srgbClr val="C00000"/>
                </a:solidFill>
                <a:latin typeface="+mn-lt"/>
              </a:rPr>
              <a:t> Total </a:t>
            </a:r>
            <a:r>
              <a:rPr lang="de-DE" b="1" dirty="0" err="1">
                <a:solidFill>
                  <a:srgbClr val="C00000"/>
                </a:solidFill>
                <a:latin typeface="+mn-lt"/>
              </a:rPr>
              <a:t>vapor</a:t>
            </a:r>
            <a:r>
              <a:rPr lang="de-DE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+mn-lt"/>
              </a:rPr>
              <a:t>transport</a:t>
            </a:r>
            <a:r>
              <a:rPr lang="de-DE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+mn-lt"/>
              </a:rPr>
              <a:t>over</a:t>
            </a:r>
            <a:r>
              <a:rPr lang="de-DE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+mn-lt"/>
              </a:rPr>
              <a:t>both</a:t>
            </a:r>
            <a:r>
              <a:rPr lang="de-DE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+mn-lt"/>
              </a:rPr>
              <a:t>days</a:t>
            </a:r>
            <a:endParaRPr lang="de-DE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D794D1-B5AB-4200-A7E7-8966DDD76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67" y="1328624"/>
            <a:ext cx="4907902" cy="491079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Transport in t/m</a:t>
            </a:r>
            <a:r>
              <a:rPr lang="de-DE" baseline="30000" dirty="0"/>
              <a:t>2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height</a:t>
            </a:r>
            <a:endParaRPr lang="de-DE" dirty="0"/>
          </a:p>
          <a:p>
            <a:r>
              <a:rPr lang="de-DE" dirty="0"/>
              <a:t>Transport </a:t>
            </a:r>
            <a:r>
              <a:rPr lang="de-DE" dirty="0" err="1"/>
              <a:t>from</a:t>
            </a:r>
            <a:r>
              <a:rPr lang="de-DE" dirty="0"/>
              <a:t> W </a:t>
            </a:r>
            <a:r>
              <a:rPr lang="de-DE" dirty="0" err="1"/>
              <a:t>to</a:t>
            </a:r>
            <a:r>
              <a:rPr lang="de-DE" dirty="0"/>
              <a:t> E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1km </a:t>
            </a:r>
            <a:r>
              <a:rPr lang="de-DE" dirty="0" err="1"/>
              <a:t>agnd</a:t>
            </a:r>
            <a:r>
              <a:rPr lang="de-DE" dirty="0"/>
              <a:t>.</a:t>
            </a:r>
          </a:p>
          <a:p>
            <a:r>
              <a:rPr lang="de-DE" dirty="0"/>
              <a:t>Above 1km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N </a:t>
            </a:r>
            <a:r>
              <a:rPr lang="de-DE" dirty="0" err="1"/>
              <a:t>to</a:t>
            </a:r>
            <a:r>
              <a:rPr lang="de-DE" dirty="0"/>
              <a:t> S </a:t>
            </a:r>
            <a:r>
              <a:rPr lang="de-DE" dirty="0" err="1"/>
              <a:t>with</a:t>
            </a:r>
            <a:r>
              <a:rPr lang="de-DE" dirty="0"/>
              <a:t> maximum in 3.2km </a:t>
            </a:r>
            <a:r>
              <a:rPr lang="de-DE" dirty="0" err="1"/>
              <a:t>asl</a:t>
            </a:r>
            <a:r>
              <a:rPr lang="de-DE" dirty="0"/>
              <a:t>.</a:t>
            </a:r>
          </a:p>
          <a:p>
            <a:r>
              <a:rPr lang="de-DE" dirty="0"/>
              <a:t>More </a:t>
            </a:r>
            <a:r>
              <a:rPr lang="de-DE" dirty="0" err="1"/>
              <a:t>moisture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south</a:t>
            </a:r>
            <a:r>
              <a:rPr lang="de-DE" dirty="0"/>
              <a:t> in </a:t>
            </a:r>
            <a:r>
              <a:rPr lang="de-DE" dirty="0" err="1"/>
              <a:t>upper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east</a:t>
            </a:r>
            <a:r>
              <a:rPr lang="de-DE" dirty="0"/>
              <a:t> in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curves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larger)</a:t>
            </a:r>
          </a:p>
          <a:p>
            <a:r>
              <a:rPr lang="de-DE" dirty="0"/>
              <a:t>=&gt; not a </a:t>
            </a:r>
            <a:r>
              <a:rPr lang="de-DE" dirty="0" err="1"/>
              <a:t>continous</a:t>
            </a:r>
            <a:r>
              <a:rPr lang="de-DE" dirty="0"/>
              <a:t> </a:t>
            </a:r>
            <a:r>
              <a:rPr lang="de-DE" dirty="0" err="1"/>
              <a:t>transport</a:t>
            </a:r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B29C7C3-364E-4D3E-B1B5-4FD8031AD964}"/>
              </a:ext>
            </a:extLst>
          </p:cNvPr>
          <p:cNvGrpSpPr/>
          <p:nvPr/>
        </p:nvGrpSpPr>
        <p:grpSpPr>
          <a:xfrm>
            <a:off x="5248469" y="894572"/>
            <a:ext cx="6758473" cy="5068855"/>
            <a:chOff x="5248469" y="894572"/>
            <a:chExt cx="6758473" cy="506885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0E65516-FABD-439F-8C22-48C3B3598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469" y="894572"/>
              <a:ext cx="6758473" cy="5068855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E4D714F-C85A-4DF1-ABB8-931F47239EE9}"/>
                </a:ext>
              </a:extLst>
            </p:cNvPr>
            <p:cNvSpPr txBox="1"/>
            <p:nvPr/>
          </p:nvSpPr>
          <p:spPr>
            <a:xfrm>
              <a:off x="9012668" y="1427423"/>
              <a:ext cx="20519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Direction of </a:t>
              </a:r>
              <a:br>
                <a:rPr lang="en-GB" dirty="0"/>
              </a:br>
              <a:r>
                <a:rPr lang="en-GB" b="1" dirty="0">
                  <a:solidFill>
                    <a:srgbClr val="0000FF"/>
                  </a:solidFill>
                </a:rPr>
                <a:t>wind</a:t>
              </a:r>
              <a:r>
                <a:rPr lang="en-GB" dirty="0"/>
                <a:t> and </a:t>
              </a:r>
              <a:r>
                <a:rPr lang="en-GB" b="1" dirty="0"/>
                <a:t>transport</a:t>
              </a:r>
            </a:p>
          </p:txBody>
        </p: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6B095B6A-B302-4F76-A68C-FAD5E222F258}"/>
                </a:ext>
              </a:extLst>
            </p:cNvPr>
            <p:cNvCxnSpPr>
              <a:cxnSpLocks/>
            </p:cNvCxnSpPr>
            <p:nvPr/>
          </p:nvCxnSpPr>
          <p:spPr>
            <a:xfrm>
              <a:off x="5751939" y="3863788"/>
              <a:ext cx="619224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B9FED1E2-F7F9-4C90-BC9B-3CA85E011847}"/>
                </a:ext>
              </a:extLst>
            </p:cNvPr>
            <p:cNvSpPr txBox="1"/>
            <p:nvPr/>
          </p:nvSpPr>
          <p:spPr>
            <a:xfrm>
              <a:off x="5720265" y="4682265"/>
              <a:ext cx="1756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Ground level</a:t>
              </a: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B4820D-08E4-4DDF-9A1A-957E35D4E126}"/>
                </a:ext>
              </a:extLst>
            </p:cNvPr>
            <p:cNvGrpSpPr/>
            <p:nvPr/>
          </p:nvGrpSpPr>
          <p:grpSpPr>
            <a:xfrm>
              <a:off x="7360920" y="4074256"/>
              <a:ext cx="3584448" cy="634904"/>
              <a:chOff x="7360920" y="4074256"/>
              <a:chExt cx="3584448" cy="634904"/>
            </a:xfrm>
          </p:grpSpPr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D321838A-C7A6-4474-B822-477DEDE8E9D7}"/>
                  </a:ext>
                </a:extLst>
              </p:cNvPr>
              <p:cNvSpPr txBox="1"/>
              <p:nvPr/>
            </p:nvSpPr>
            <p:spPr>
              <a:xfrm>
                <a:off x="8146373" y="4074256"/>
                <a:ext cx="1732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W </a:t>
                </a:r>
                <a:r>
                  <a:rPr lang="de-DE" dirty="0" err="1"/>
                  <a:t>to</a:t>
                </a:r>
                <a:r>
                  <a:rPr lang="de-DE" dirty="0"/>
                  <a:t> E </a:t>
                </a:r>
                <a:r>
                  <a:rPr lang="de-DE" dirty="0" err="1"/>
                  <a:t>transport</a:t>
                </a:r>
                <a:endParaRPr lang="de-DE" dirty="0"/>
              </a:p>
            </p:txBody>
          </p:sp>
          <p:cxnSp>
            <p:nvCxnSpPr>
              <p:cNvPr id="14" name="Gerade Verbindung mit Pfeil 13">
                <a:extLst>
                  <a:ext uri="{FF2B5EF4-FFF2-40B4-BE49-F238E27FC236}">
                    <a16:creationId xmlns:a16="http://schemas.microsoft.com/office/drawing/2014/main" id="{06238663-F558-4B79-A176-FE0CD7865E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60920" y="4261104"/>
                <a:ext cx="785454" cy="39295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mit Pfeil 15">
                <a:extLst>
                  <a:ext uri="{FF2B5EF4-FFF2-40B4-BE49-F238E27FC236}">
                    <a16:creationId xmlns:a16="http://schemas.microsoft.com/office/drawing/2014/main" id="{2AE94698-0373-4B1C-9F4E-BCDA38A615B9}"/>
                  </a:ext>
                </a:extLst>
              </p:cNvPr>
              <p:cNvCxnSpPr>
                <a:cxnSpLocks/>
                <a:stCxn id="8" idx="3"/>
              </p:cNvCxnSpPr>
              <p:nvPr/>
            </p:nvCxnSpPr>
            <p:spPr>
              <a:xfrm>
                <a:off x="9878963" y="4258922"/>
                <a:ext cx="1066405" cy="45023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4FA96348-BE45-4892-99A9-EED31E3D9D41}"/>
                </a:ext>
              </a:extLst>
            </p:cNvPr>
            <p:cNvGrpSpPr/>
            <p:nvPr/>
          </p:nvGrpSpPr>
          <p:grpSpPr>
            <a:xfrm>
              <a:off x="6261074" y="2464341"/>
              <a:ext cx="5443246" cy="369332"/>
              <a:chOff x="6261074" y="2464341"/>
              <a:chExt cx="5443246" cy="369332"/>
            </a:xfrm>
          </p:grpSpPr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E89CC4B-BCB8-4314-924D-9CF5CF50D862}"/>
                  </a:ext>
                </a:extLst>
              </p:cNvPr>
              <p:cNvSpPr txBox="1"/>
              <p:nvPr/>
            </p:nvSpPr>
            <p:spPr>
              <a:xfrm>
                <a:off x="8075781" y="2464341"/>
                <a:ext cx="16700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N </a:t>
                </a:r>
                <a:r>
                  <a:rPr lang="de-DE" dirty="0" err="1"/>
                  <a:t>to</a:t>
                </a:r>
                <a:r>
                  <a:rPr lang="de-DE" dirty="0"/>
                  <a:t> S </a:t>
                </a:r>
                <a:r>
                  <a:rPr lang="de-DE" dirty="0" err="1"/>
                  <a:t>transport</a:t>
                </a:r>
                <a:endParaRPr lang="de-DE" dirty="0"/>
              </a:p>
            </p:txBody>
          </p:sp>
          <p:cxnSp>
            <p:nvCxnSpPr>
              <p:cNvPr id="19" name="Gerade Verbindung mit Pfeil 18">
                <a:extLst>
                  <a:ext uri="{FF2B5EF4-FFF2-40B4-BE49-F238E27FC236}">
                    <a16:creationId xmlns:a16="http://schemas.microsoft.com/office/drawing/2014/main" id="{03FCEFE3-E2DC-491E-8867-97E4364E1E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45854" y="2641016"/>
                <a:ext cx="1958466" cy="799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mit Pfeil 21">
                <a:extLst>
                  <a:ext uri="{FF2B5EF4-FFF2-40B4-BE49-F238E27FC236}">
                    <a16:creationId xmlns:a16="http://schemas.microsoft.com/office/drawing/2014/main" id="{EEAB0E62-FE0E-489E-9D96-E6AD326D5F64}"/>
                  </a:ext>
                </a:extLst>
              </p:cNvPr>
              <p:cNvCxnSpPr>
                <a:cxnSpLocks/>
                <a:stCxn id="6" idx="1"/>
              </p:cNvCxnSpPr>
              <p:nvPr/>
            </p:nvCxnSpPr>
            <p:spPr>
              <a:xfrm flipH="1">
                <a:off x="6261074" y="2649007"/>
                <a:ext cx="1814707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110B359-EDF8-4941-972A-5BA099F4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900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41286" y="-165238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Circulation scheme</a:t>
            </a:r>
          </a:p>
        </p:txBody>
      </p:sp>
      <p:grpSp>
        <p:nvGrpSpPr>
          <p:cNvPr id="194" name="Gruppieren 193">
            <a:extLst>
              <a:ext uri="{FF2B5EF4-FFF2-40B4-BE49-F238E27FC236}">
                <a16:creationId xmlns:a16="http://schemas.microsoft.com/office/drawing/2014/main" id="{04A6DAF8-8D37-4136-A4C5-8540736FADAC}"/>
              </a:ext>
            </a:extLst>
          </p:cNvPr>
          <p:cNvGrpSpPr/>
          <p:nvPr/>
        </p:nvGrpSpPr>
        <p:grpSpPr>
          <a:xfrm>
            <a:off x="1287440" y="1272132"/>
            <a:ext cx="4102029" cy="2376874"/>
            <a:chOff x="1287440" y="964217"/>
            <a:chExt cx="4102029" cy="2376874"/>
          </a:xfrm>
        </p:grpSpPr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515176BE-C4D4-4276-8935-7F960068B95E}"/>
                </a:ext>
              </a:extLst>
            </p:cNvPr>
            <p:cNvGrpSpPr/>
            <p:nvPr/>
          </p:nvGrpSpPr>
          <p:grpSpPr>
            <a:xfrm>
              <a:off x="1287440" y="964217"/>
              <a:ext cx="4102029" cy="2376874"/>
              <a:chOff x="4724757" y="1214896"/>
              <a:chExt cx="4102029" cy="2376874"/>
            </a:xfrm>
          </p:grpSpPr>
          <p:grpSp>
            <p:nvGrpSpPr>
              <p:cNvPr id="53" name="Gruppieren 52">
                <a:extLst>
                  <a:ext uri="{FF2B5EF4-FFF2-40B4-BE49-F238E27FC236}">
                    <a16:creationId xmlns:a16="http://schemas.microsoft.com/office/drawing/2014/main" id="{5793039F-E455-4981-8F79-B76B7AA7C225}"/>
                  </a:ext>
                </a:extLst>
              </p:cNvPr>
              <p:cNvGrpSpPr/>
              <p:nvPr/>
            </p:nvGrpSpPr>
            <p:grpSpPr>
              <a:xfrm>
                <a:off x="4725832" y="1214896"/>
                <a:ext cx="4100954" cy="2376874"/>
                <a:chOff x="4740121" y="2900477"/>
                <a:chExt cx="4100954" cy="2376874"/>
              </a:xfrm>
            </p:grpSpPr>
            <p:grpSp>
              <p:nvGrpSpPr>
                <p:cNvPr id="70" name="Gruppieren 69">
                  <a:extLst>
                    <a:ext uri="{FF2B5EF4-FFF2-40B4-BE49-F238E27FC236}">
                      <a16:creationId xmlns:a16="http://schemas.microsoft.com/office/drawing/2014/main" id="{071B4075-1723-4958-9ABD-371E6DF1BD8A}"/>
                    </a:ext>
                  </a:extLst>
                </p:cNvPr>
                <p:cNvGrpSpPr/>
                <p:nvPr/>
              </p:nvGrpSpPr>
              <p:grpSpPr>
                <a:xfrm>
                  <a:off x="4740121" y="2900477"/>
                  <a:ext cx="4100954" cy="2376874"/>
                  <a:chOff x="2146453" y="2901763"/>
                  <a:chExt cx="4100954" cy="2376874"/>
                </a:xfrm>
              </p:grpSpPr>
              <p:sp>
                <p:nvSpPr>
                  <p:cNvPr id="72" name="Rechteck 71">
                    <a:extLst>
                      <a:ext uri="{FF2B5EF4-FFF2-40B4-BE49-F238E27FC236}">
                        <a16:creationId xmlns:a16="http://schemas.microsoft.com/office/drawing/2014/main" id="{5FEDB60B-C970-4DDE-AE88-5BA4B739841C}"/>
                      </a:ext>
                    </a:extLst>
                  </p:cNvPr>
                  <p:cNvSpPr/>
                  <p:nvPr/>
                </p:nvSpPr>
                <p:spPr>
                  <a:xfrm>
                    <a:off x="2146453" y="2901763"/>
                    <a:ext cx="4082143" cy="1948543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Freihandform 18">
                    <a:extLst>
                      <a:ext uri="{FF2B5EF4-FFF2-40B4-BE49-F238E27FC236}">
                        <a16:creationId xmlns:a16="http://schemas.microsoft.com/office/drawing/2014/main" id="{FD52E0DA-212D-4124-A492-D7CBE4BC2E1E}"/>
                      </a:ext>
                    </a:extLst>
                  </p:cNvPr>
                  <p:cNvSpPr/>
                  <p:nvPr/>
                </p:nvSpPr>
                <p:spPr>
                  <a:xfrm>
                    <a:off x="3932899" y="3544021"/>
                    <a:ext cx="2284942" cy="1303400"/>
                  </a:xfrm>
                  <a:custGeom>
                    <a:avLst/>
                    <a:gdLst>
                      <a:gd name="connsiteX0" fmla="*/ 24341 w 2288569"/>
                      <a:gd name="connsiteY0" fmla="*/ 1295400 h 1295400"/>
                      <a:gd name="connsiteX1" fmla="*/ 78769 w 2288569"/>
                      <a:gd name="connsiteY1" fmla="*/ 1012371 h 1295400"/>
                      <a:gd name="connsiteX2" fmla="*/ 677484 w 2288569"/>
                      <a:gd name="connsiteY2" fmla="*/ 783771 h 1295400"/>
                      <a:gd name="connsiteX3" fmla="*/ 1287084 w 2288569"/>
                      <a:gd name="connsiteY3" fmla="*/ 892628 h 1295400"/>
                      <a:gd name="connsiteX4" fmla="*/ 1864027 w 2288569"/>
                      <a:gd name="connsiteY4" fmla="*/ 598714 h 1295400"/>
                      <a:gd name="connsiteX5" fmla="*/ 2288569 w 2288569"/>
                      <a:gd name="connsiteY5" fmla="*/ 0 h 1295400"/>
                      <a:gd name="connsiteX0" fmla="*/ 24341 w 2288569"/>
                      <a:gd name="connsiteY0" fmla="*/ 1295400 h 1295400"/>
                      <a:gd name="connsiteX1" fmla="*/ 78769 w 2288569"/>
                      <a:gd name="connsiteY1" fmla="*/ 1012371 h 1295400"/>
                      <a:gd name="connsiteX2" fmla="*/ 677484 w 2288569"/>
                      <a:gd name="connsiteY2" fmla="*/ 783771 h 1295400"/>
                      <a:gd name="connsiteX3" fmla="*/ 1287084 w 2288569"/>
                      <a:gd name="connsiteY3" fmla="*/ 892628 h 1295400"/>
                      <a:gd name="connsiteX4" fmla="*/ 1864027 w 2288569"/>
                      <a:gd name="connsiteY4" fmla="*/ 598714 h 1295400"/>
                      <a:gd name="connsiteX5" fmla="*/ 2288569 w 2288569"/>
                      <a:gd name="connsiteY5" fmla="*/ 0 h 1295400"/>
                      <a:gd name="connsiteX0" fmla="*/ 171237 w 2435465"/>
                      <a:gd name="connsiteY0" fmla="*/ 1295400 h 1295400"/>
                      <a:gd name="connsiteX1" fmla="*/ 29722 w 2435465"/>
                      <a:gd name="connsiteY1" fmla="*/ 707571 h 1295400"/>
                      <a:gd name="connsiteX2" fmla="*/ 824380 w 2435465"/>
                      <a:gd name="connsiteY2" fmla="*/ 783771 h 1295400"/>
                      <a:gd name="connsiteX3" fmla="*/ 1433980 w 2435465"/>
                      <a:gd name="connsiteY3" fmla="*/ 892628 h 1295400"/>
                      <a:gd name="connsiteX4" fmla="*/ 2010923 w 2435465"/>
                      <a:gd name="connsiteY4" fmla="*/ 598714 h 1295400"/>
                      <a:gd name="connsiteX5" fmla="*/ 2435465 w 2435465"/>
                      <a:gd name="connsiteY5" fmla="*/ 0 h 1295400"/>
                      <a:gd name="connsiteX0" fmla="*/ 34879 w 2299107"/>
                      <a:gd name="connsiteY0" fmla="*/ 1295400 h 1295400"/>
                      <a:gd name="connsiteX1" fmla="*/ 67535 w 2299107"/>
                      <a:gd name="connsiteY1" fmla="*/ 1045028 h 1295400"/>
                      <a:gd name="connsiteX2" fmla="*/ 688022 w 2299107"/>
                      <a:gd name="connsiteY2" fmla="*/ 783771 h 1295400"/>
                      <a:gd name="connsiteX3" fmla="*/ 1297622 w 2299107"/>
                      <a:gd name="connsiteY3" fmla="*/ 892628 h 1295400"/>
                      <a:gd name="connsiteX4" fmla="*/ 1874565 w 2299107"/>
                      <a:gd name="connsiteY4" fmla="*/ 598714 h 1295400"/>
                      <a:gd name="connsiteX5" fmla="*/ 2299107 w 2299107"/>
                      <a:gd name="connsiteY5" fmla="*/ 0 h 1295400"/>
                      <a:gd name="connsiteX0" fmla="*/ 34879 w 2299107"/>
                      <a:gd name="connsiteY0" fmla="*/ 1295400 h 1295400"/>
                      <a:gd name="connsiteX1" fmla="*/ 67535 w 2299107"/>
                      <a:gd name="connsiteY1" fmla="*/ 1045028 h 1295400"/>
                      <a:gd name="connsiteX2" fmla="*/ 328793 w 2299107"/>
                      <a:gd name="connsiteY2" fmla="*/ 892628 h 1295400"/>
                      <a:gd name="connsiteX3" fmla="*/ 688022 w 2299107"/>
                      <a:gd name="connsiteY3" fmla="*/ 783771 h 1295400"/>
                      <a:gd name="connsiteX4" fmla="*/ 1297622 w 2299107"/>
                      <a:gd name="connsiteY4" fmla="*/ 892628 h 1295400"/>
                      <a:gd name="connsiteX5" fmla="*/ 1874565 w 2299107"/>
                      <a:gd name="connsiteY5" fmla="*/ 598714 h 1295400"/>
                      <a:gd name="connsiteX6" fmla="*/ 2299107 w 2299107"/>
                      <a:gd name="connsiteY6" fmla="*/ 0 h 1295400"/>
                      <a:gd name="connsiteX0" fmla="*/ 9697 w 2273925"/>
                      <a:gd name="connsiteY0" fmla="*/ 1295400 h 1295400"/>
                      <a:gd name="connsiteX1" fmla="*/ 42353 w 2273925"/>
                      <a:gd name="connsiteY1" fmla="*/ 1045028 h 1295400"/>
                      <a:gd name="connsiteX2" fmla="*/ 151211 w 2273925"/>
                      <a:gd name="connsiteY2" fmla="*/ 903514 h 1295400"/>
                      <a:gd name="connsiteX3" fmla="*/ 662840 w 2273925"/>
                      <a:gd name="connsiteY3" fmla="*/ 783771 h 1295400"/>
                      <a:gd name="connsiteX4" fmla="*/ 1272440 w 2273925"/>
                      <a:gd name="connsiteY4" fmla="*/ 892628 h 1295400"/>
                      <a:gd name="connsiteX5" fmla="*/ 1849383 w 2273925"/>
                      <a:gd name="connsiteY5" fmla="*/ 598714 h 1295400"/>
                      <a:gd name="connsiteX6" fmla="*/ 2273925 w 2273925"/>
                      <a:gd name="connsiteY6" fmla="*/ 0 h 1295400"/>
                      <a:gd name="connsiteX0" fmla="*/ 9697 w 2304157"/>
                      <a:gd name="connsiteY0" fmla="*/ 1335817 h 1335817"/>
                      <a:gd name="connsiteX1" fmla="*/ 42353 w 2304157"/>
                      <a:gd name="connsiteY1" fmla="*/ 1085445 h 1335817"/>
                      <a:gd name="connsiteX2" fmla="*/ 151211 w 2304157"/>
                      <a:gd name="connsiteY2" fmla="*/ 943931 h 1335817"/>
                      <a:gd name="connsiteX3" fmla="*/ 662840 w 2304157"/>
                      <a:gd name="connsiteY3" fmla="*/ 824188 h 1335817"/>
                      <a:gd name="connsiteX4" fmla="*/ 1272440 w 2304157"/>
                      <a:gd name="connsiteY4" fmla="*/ 933045 h 1335817"/>
                      <a:gd name="connsiteX5" fmla="*/ 1849383 w 2304157"/>
                      <a:gd name="connsiteY5" fmla="*/ 639131 h 1335817"/>
                      <a:gd name="connsiteX6" fmla="*/ 2273925 w 2304157"/>
                      <a:gd name="connsiteY6" fmla="*/ 40417 h 1335817"/>
                      <a:gd name="connsiteX7" fmla="*/ 2269597 w 2304157"/>
                      <a:gd name="connsiteY7" fmla="*/ 54844 h 1335817"/>
                      <a:gd name="connsiteX0" fmla="*/ 9697 w 2534005"/>
                      <a:gd name="connsiteY0" fmla="*/ 1335817 h 1335817"/>
                      <a:gd name="connsiteX1" fmla="*/ 42353 w 2534005"/>
                      <a:gd name="connsiteY1" fmla="*/ 1085445 h 1335817"/>
                      <a:gd name="connsiteX2" fmla="*/ 151211 w 2534005"/>
                      <a:gd name="connsiteY2" fmla="*/ 943931 h 1335817"/>
                      <a:gd name="connsiteX3" fmla="*/ 662840 w 2534005"/>
                      <a:gd name="connsiteY3" fmla="*/ 824188 h 1335817"/>
                      <a:gd name="connsiteX4" fmla="*/ 1272440 w 2534005"/>
                      <a:gd name="connsiteY4" fmla="*/ 933045 h 1335817"/>
                      <a:gd name="connsiteX5" fmla="*/ 1849383 w 2534005"/>
                      <a:gd name="connsiteY5" fmla="*/ 639131 h 1335817"/>
                      <a:gd name="connsiteX6" fmla="*/ 2273925 w 2534005"/>
                      <a:gd name="connsiteY6" fmla="*/ 40417 h 1335817"/>
                      <a:gd name="connsiteX7" fmla="*/ 2534002 w 2534005"/>
                      <a:gd name="connsiteY7" fmla="*/ 54844 h 1335817"/>
                      <a:gd name="connsiteX0" fmla="*/ 9697 w 2307108"/>
                      <a:gd name="connsiteY0" fmla="*/ 1300262 h 1308262"/>
                      <a:gd name="connsiteX1" fmla="*/ 42353 w 2307108"/>
                      <a:gd name="connsiteY1" fmla="*/ 1049890 h 1308262"/>
                      <a:gd name="connsiteX2" fmla="*/ 151211 w 2307108"/>
                      <a:gd name="connsiteY2" fmla="*/ 908376 h 1308262"/>
                      <a:gd name="connsiteX3" fmla="*/ 662840 w 2307108"/>
                      <a:gd name="connsiteY3" fmla="*/ 788633 h 1308262"/>
                      <a:gd name="connsiteX4" fmla="*/ 1272440 w 2307108"/>
                      <a:gd name="connsiteY4" fmla="*/ 897490 h 1308262"/>
                      <a:gd name="connsiteX5" fmla="*/ 1849383 w 2307108"/>
                      <a:gd name="connsiteY5" fmla="*/ 603576 h 1308262"/>
                      <a:gd name="connsiteX6" fmla="*/ 2273925 w 2307108"/>
                      <a:gd name="connsiteY6" fmla="*/ 4862 h 1308262"/>
                      <a:gd name="connsiteX7" fmla="*/ 2280614 w 2307108"/>
                      <a:gd name="connsiteY7" fmla="*/ 1308262 h 1308262"/>
                      <a:gd name="connsiteX0" fmla="*/ 9697 w 2287763"/>
                      <a:gd name="connsiteY0" fmla="*/ 1295400 h 1303400"/>
                      <a:gd name="connsiteX1" fmla="*/ 42353 w 2287763"/>
                      <a:gd name="connsiteY1" fmla="*/ 1045028 h 1303400"/>
                      <a:gd name="connsiteX2" fmla="*/ 151211 w 2287763"/>
                      <a:gd name="connsiteY2" fmla="*/ 903514 h 1303400"/>
                      <a:gd name="connsiteX3" fmla="*/ 662840 w 2287763"/>
                      <a:gd name="connsiteY3" fmla="*/ 783771 h 1303400"/>
                      <a:gd name="connsiteX4" fmla="*/ 1272440 w 2287763"/>
                      <a:gd name="connsiteY4" fmla="*/ 892628 h 1303400"/>
                      <a:gd name="connsiteX5" fmla="*/ 1849383 w 2287763"/>
                      <a:gd name="connsiteY5" fmla="*/ 598714 h 1303400"/>
                      <a:gd name="connsiteX6" fmla="*/ 2273925 w 2287763"/>
                      <a:gd name="connsiteY6" fmla="*/ 0 h 1303400"/>
                      <a:gd name="connsiteX7" fmla="*/ 2280614 w 2287763"/>
                      <a:gd name="connsiteY7" fmla="*/ 1303400 h 1303400"/>
                      <a:gd name="connsiteX0" fmla="*/ 9697 w 2295632"/>
                      <a:gd name="connsiteY0" fmla="*/ 1295400 h 1303400"/>
                      <a:gd name="connsiteX1" fmla="*/ 42353 w 2295632"/>
                      <a:gd name="connsiteY1" fmla="*/ 1045028 h 1303400"/>
                      <a:gd name="connsiteX2" fmla="*/ 151211 w 2295632"/>
                      <a:gd name="connsiteY2" fmla="*/ 903514 h 1303400"/>
                      <a:gd name="connsiteX3" fmla="*/ 662840 w 2295632"/>
                      <a:gd name="connsiteY3" fmla="*/ 783771 h 1303400"/>
                      <a:gd name="connsiteX4" fmla="*/ 1272440 w 2295632"/>
                      <a:gd name="connsiteY4" fmla="*/ 892628 h 1303400"/>
                      <a:gd name="connsiteX5" fmla="*/ 1849383 w 2295632"/>
                      <a:gd name="connsiteY5" fmla="*/ 598714 h 1303400"/>
                      <a:gd name="connsiteX6" fmla="*/ 2284942 w 2295632"/>
                      <a:gd name="connsiteY6" fmla="*/ 0 h 1303400"/>
                      <a:gd name="connsiteX7" fmla="*/ 2280614 w 2295632"/>
                      <a:gd name="connsiteY7" fmla="*/ 1303400 h 1303400"/>
                      <a:gd name="connsiteX0" fmla="*/ 9697 w 2295632"/>
                      <a:gd name="connsiteY0" fmla="*/ 1295400 h 1303400"/>
                      <a:gd name="connsiteX1" fmla="*/ 42353 w 2295632"/>
                      <a:gd name="connsiteY1" fmla="*/ 1045028 h 1303400"/>
                      <a:gd name="connsiteX2" fmla="*/ 151211 w 2295632"/>
                      <a:gd name="connsiteY2" fmla="*/ 903514 h 1303400"/>
                      <a:gd name="connsiteX3" fmla="*/ 662840 w 2295632"/>
                      <a:gd name="connsiteY3" fmla="*/ 783771 h 1303400"/>
                      <a:gd name="connsiteX4" fmla="*/ 1272440 w 2295632"/>
                      <a:gd name="connsiteY4" fmla="*/ 892628 h 1303400"/>
                      <a:gd name="connsiteX5" fmla="*/ 1849383 w 2295632"/>
                      <a:gd name="connsiteY5" fmla="*/ 598714 h 1303400"/>
                      <a:gd name="connsiteX6" fmla="*/ 2284942 w 2295632"/>
                      <a:gd name="connsiteY6" fmla="*/ 0 h 1303400"/>
                      <a:gd name="connsiteX7" fmla="*/ 2280614 w 2295632"/>
                      <a:gd name="connsiteY7" fmla="*/ 1303400 h 1303400"/>
                      <a:gd name="connsiteX0" fmla="*/ 9697 w 2284942"/>
                      <a:gd name="connsiteY0" fmla="*/ 1295400 h 1303400"/>
                      <a:gd name="connsiteX1" fmla="*/ 42353 w 2284942"/>
                      <a:gd name="connsiteY1" fmla="*/ 1045028 h 1303400"/>
                      <a:gd name="connsiteX2" fmla="*/ 151211 w 2284942"/>
                      <a:gd name="connsiteY2" fmla="*/ 903514 h 1303400"/>
                      <a:gd name="connsiteX3" fmla="*/ 662840 w 2284942"/>
                      <a:gd name="connsiteY3" fmla="*/ 783771 h 1303400"/>
                      <a:gd name="connsiteX4" fmla="*/ 1272440 w 2284942"/>
                      <a:gd name="connsiteY4" fmla="*/ 892628 h 1303400"/>
                      <a:gd name="connsiteX5" fmla="*/ 1849383 w 2284942"/>
                      <a:gd name="connsiteY5" fmla="*/ 598714 h 1303400"/>
                      <a:gd name="connsiteX6" fmla="*/ 2284942 w 2284942"/>
                      <a:gd name="connsiteY6" fmla="*/ 0 h 1303400"/>
                      <a:gd name="connsiteX7" fmla="*/ 2280614 w 2284942"/>
                      <a:gd name="connsiteY7" fmla="*/ 1303400 h 1303400"/>
                      <a:gd name="connsiteX0" fmla="*/ 9697 w 2284942"/>
                      <a:gd name="connsiteY0" fmla="*/ 1295400 h 1303400"/>
                      <a:gd name="connsiteX1" fmla="*/ 42353 w 2284942"/>
                      <a:gd name="connsiteY1" fmla="*/ 1045028 h 1303400"/>
                      <a:gd name="connsiteX2" fmla="*/ 151211 w 2284942"/>
                      <a:gd name="connsiteY2" fmla="*/ 903514 h 1303400"/>
                      <a:gd name="connsiteX3" fmla="*/ 662840 w 2284942"/>
                      <a:gd name="connsiteY3" fmla="*/ 783771 h 1303400"/>
                      <a:gd name="connsiteX4" fmla="*/ 1272440 w 2284942"/>
                      <a:gd name="connsiteY4" fmla="*/ 892628 h 1303400"/>
                      <a:gd name="connsiteX5" fmla="*/ 1849383 w 2284942"/>
                      <a:gd name="connsiteY5" fmla="*/ 598714 h 1303400"/>
                      <a:gd name="connsiteX6" fmla="*/ 2284942 w 2284942"/>
                      <a:gd name="connsiteY6" fmla="*/ 0 h 1303400"/>
                      <a:gd name="connsiteX7" fmla="*/ 2280614 w 2284942"/>
                      <a:gd name="connsiteY7" fmla="*/ 1303400 h 1303400"/>
                      <a:gd name="connsiteX8" fmla="*/ 9697 w 2284942"/>
                      <a:gd name="connsiteY8" fmla="*/ 1295400 h 130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84942" h="1303400">
                        <a:moveTo>
                          <a:pt x="9697" y="1295400"/>
                        </a:moveTo>
                        <a:cubicBezTo>
                          <a:pt x="-17518" y="1196521"/>
                          <a:pt x="18767" y="1110342"/>
                          <a:pt x="42353" y="1045028"/>
                        </a:cubicBezTo>
                        <a:cubicBezTo>
                          <a:pt x="65939" y="979714"/>
                          <a:pt x="47797" y="947057"/>
                          <a:pt x="151211" y="903514"/>
                        </a:cubicBezTo>
                        <a:cubicBezTo>
                          <a:pt x="254625" y="859971"/>
                          <a:pt x="475969" y="785585"/>
                          <a:pt x="662840" y="783771"/>
                        </a:cubicBezTo>
                        <a:cubicBezTo>
                          <a:pt x="849712" y="781957"/>
                          <a:pt x="1074683" y="923471"/>
                          <a:pt x="1272440" y="892628"/>
                        </a:cubicBezTo>
                        <a:cubicBezTo>
                          <a:pt x="1470197" y="861785"/>
                          <a:pt x="1680633" y="747485"/>
                          <a:pt x="1849383" y="598714"/>
                        </a:cubicBezTo>
                        <a:cubicBezTo>
                          <a:pt x="2018133" y="449943"/>
                          <a:pt x="2156128" y="224971"/>
                          <a:pt x="2284942" y="0"/>
                        </a:cubicBezTo>
                        <a:cubicBezTo>
                          <a:pt x="2283499" y="434467"/>
                          <a:pt x="2282057" y="868933"/>
                          <a:pt x="2280614" y="1303400"/>
                        </a:cubicBezTo>
                        <a:lnTo>
                          <a:pt x="9697" y="1295400"/>
                        </a:lnTo>
                        <a:close/>
                      </a:path>
                    </a:pathLst>
                  </a:custGeom>
                  <a:pattFill prst="wdUpDiag">
                    <a:fgClr>
                      <a:schemeClr val="accent2"/>
                    </a:fgClr>
                    <a:bgClr>
                      <a:schemeClr val="bg1"/>
                    </a:bgClr>
                  </a:patt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Textfeld 73">
                    <a:extLst>
                      <a:ext uri="{FF2B5EF4-FFF2-40B4-BE49-F238E27FC236}">
                        <a16:creationId xmlns:a16="http://schemas.microsoft.com/office/drawing/2014/main" id="{3D19CF0C-321E-4AF9-9E1C-35E62AC66517}"/>
                      </a:ext>
                    </a:extLst>
                  </p:cNvPr>
                  <p:cNvSpPr txBox="1"/>
                  <p:nvPr/>
                </p:nvSpPr>
                <p:spPr>
                  <a:xfrm>
                    <a:off x="5410318" y="3149211"/>
                    <a:ext cx="83708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3000m</a:t>
                    </a:r>
                  </a:p>
                </p:txBody>
              </p:sp>
              <p:sp>
                <p:nvSpPr>
                  <p:cNvPr id="75" name="Textfeld 74">
                    <a:extLst>
                      <a:ext uri="{FF2B5EF4-FFF2-40B4-BE49-F238E27FC236}">
                        <a16:creationId xmlns:a16="http://schemas.microsoft.com/office/drawing/2014/main" id="{1E823A7E-E286-4A84-A211-471DEEAB4394}"/>
                      </a:ext>
                    </a:extLst>
                  </p:cNvPr>
                  <p:cNvSpPr txBox="1"/>
                  <p:nvPr/>
                </p:nvSpPr>
                <p:spPr>
                  <a:xfrm>
                    <a:off x="3030382" y="4073486"/>
                    <a:ext cx="83708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1000m</a:t>
                    </a:r>
                  </a:p>
                </p:txBody>
              </p:sp>
              <p:sp>
                <p:nvSpPr>
                  <p:cNvPr id="76" name="Rechteck 75">
                    <a:extLst>
                      <a:ext uri="{FF2B5EF4-FFF2-40B4-BE49-F238E27FC236}">
                        <a16:creationId xmlns:a16="http://schemas.microsoft.com/office/drawing/2014/main" id="{77238AA9-2CB4-4FA6-8D71-0FE02A74B974}"/>
                      </a:ext>
                    </a:extLst>
                  </p:cNvPr>
                  <p:cNvSpPr/>
                  <p:nvPr/>
                </p:nvSpPr>
                <p:spPr>
                  <a:xfrm>
                    <a:off x="2155859" y="4803328"/>
                    <a:ext cx="1767635" cy="88186"/>
                  </a:xfrm>
                  <a:prstGeom prst="rect">
                    <a:avLst/>
                  </a:prstGeom>
                  <a:pattFill prst="zigZag">
                    <a:fgClr>
                      <a:schemeClr val="accent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Textfeld 76">
                    <a:extLst>
                      <a:ext uri="{FF2B5EF4-FFF2-40B4-BE49-F238E27FC236}">
                        <a16:creationId xmlns:a16="http://schemas.microsoft.com/office/drawing/2014/main" id="{562250FA-8203-43EB-BA90-0BD50EF0699D}"/>
                      </a:ext>
                    </a:extLst>
                  </p:cNvPr>
                  <p:cNvSpPr txBox="1"/>
                  <p:nvPr/>
                </p:nvSpPr>
                <p:spPr>
                  <a:xfrm>
                    <a:off x="2369969" y="4903380"/>
                    <a:ext cx="78085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Pacific</a:t>
                    </a:r>
                  </a:p>
                </p:txBody>
              </p:sp>
              <p:sp>
                <p:nvSpPr>
                  <p:cNvPr id="78" name="Textfeld 77">
                    <a:extLst>
                      <a:ext uri="{FF2B5EF4-FFF2-40B4-BE49-F238E27FC236}">
                        <a16:creationId xmlns:a16="http://schemas.microsoft.com/office/drawing/2014/main" id="{78F05B94-2E01-4302-97CA-653ABC2260F1}"/>
                      </a:ext>
                    </a:extLst>
                  </p:cNvPr>
                  <p:cNvSpPr txBox="1"/>
                  <p:nvPr/>
                </p:nvSpPr>
                <p:spPr>
                  <a:xfrm>
                    <a:off x="3515027" y="4903380"/>
                    <a:ext cx="126066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Coastal cliff</a:t>
                    </a:r>
                  </a:p>
                </p:txBody>
              </p:sp>
              <p:sp>
                <p:nvSpPr>
                  <p:cNvPr id="79" name="Textfeld 78">
                    <a:extLst>
                      <a:ext uri="{FF2B5EF4-FFF2-40B4-BE49-F238E27FC236}">
                        <a16:creationId xmlns:a16="http://schemas.microsoft.com/office/drawing/2014/main" id="{676FDB5C-A07E-48ED-84FE-8C0DA7356277}"/>
                      </a:ext>
                    </a:extLst>
                  </p:cNvPr>
                  <p:cNvSpPr txBox="1"/>
                  <p:nvPr/>
                </p:nvSpPr>
                <p:spPr>
                  <a:xfrm>
                    <a:off x="5462039" y="4909305"/>
                    <a:ext cx="76655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Andes</a:t>
                    </a:r>
                  </a:p>
                </p:txBody>
              </p:sp>
            </p:grpSp>
            <p:sp>
              <p:nvSpPr>
                <p:cNvPr id="71" name="Textfeld 70">
                  <a:extLst>
                    <a:ext uri="{FF2B5EF4-FFF2-40B4-BE49-F238E27FC236}">
                      <a16:creationId xmlns:a16="http://schemas.microsoft.com/office/drawing/2014/main" id="{5E2B52D9-4DA7-4228-A49E-015548E81822}"/>
                    </a:ext>
                  </a:extLst>
                </p:cNvPr>
                <p:cNvSpPr txBox="1"/>
                <p:nvPr/>
              </p:nvSpPr>
              <p:spPr>
                <a:xfrm>
                  <a:off x="4764518" y="2932341"/>
                  <a:ext cx="20462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afternoon, evening</a:t>
                  </a:r>
                </a:p>
              </p:txBody>
            </p:sp>
          </p:grpSp>
          <p:grpSp>
            <p:nvGrpSpPr>
              <p:cNvPr id="54" name="Gruppieren 53">
                <a:extLst>
                  <a:ext uri="{FF2B5EF4-FFF2-40B4-BE49-F238E27FC236}">
                    <a16:creationId xmlns:a16="http://schemas.microsoft.com/office/drawing/2014/main" id="{D9E4A373-7300-42CD-8764-CCEB91AA5E0B}"/>
                  </a:ext>
                </a:extLst>
              </p:cNvPr>
              <p:cNvGrpSpPr/>
              <p:nvPr/>
            </p:nvGrpSpPr>
            <p:grpSpPr>
              <a:xfrm>
                <a:off x="4724757" y="2197644"/>
                <a:ext cx="3737268" cy="908236"/>
                <a:chOff x="4724757" y="2197644"/>
                <a:chExt cx="3737268" cy="908236"/>
              </a:xfrm>
            </p:grpSpPr>
            <p:grpSp>
              <p:nvGrpSpPr>
                <p:cNvPr id="55" name="Gruppieren 54">
                  <a:extLst>
                    <a:ext uri="{FF2B5EF4-FFF2-40B4-BE49-F238E27FC236}">
                      <a16:creationId xmlns:a16="http://schemas.microsoft.com/office/drawing/2014/main" id="{96A68476-F17B-4F53-8EE6-28FFA3134BF3}"/>
                    </a:ext>
                  </a:extLst>
                </p:cNvPr>
                <p:cNvGrpSpPr/>
                <p:nvPr/>
              </p:nvGrpSpPr>
              <p:grpSpPr>
                <a:xfrm>
                  <a:off x="4724757" y="2688499"/>
                  <a:ext cx="1979447" cy="417381"/>
                  <a:chOff x="4724757" y="2688499"/>
                  <a:chExt cx="1979447" cy="417381"/>
                </a:xfrm>
              </p:grpSpPr>
              <p:sp>
                <p:nvSpPr>
                  <p:cNvPr id="61" name="Rechteck 40">
                    <a:extLst>
                      <a:ext uri="{FF2B5EF4-FFF2-40B4-BE49-F238E27FC236}">
                        <a16:creationId xmlns:a16="http://schemas.microsoft.com/office/drawing/2014/main" id="{774840DA-74A6-4A45-8366-1E083AEB2BD7}"/>
                      </a:ext>
                    </a:extLst>
                  </p:cNvPr>
                  <p:cNvSpPr/>
                  <p:nvPr/>
                </p:nvSpPr>
                <p:spPr>
                  <a:xfrm>
                    <a:off x="4735240" y="2711062"/>
                    <a:ext cx="1948610" cy="394818"/>
                  </a:xfrm>
                  <a:custGeom>
                    <a:avLst/>
                    <a:gdLst>
                      <a:gd name="connsiteX0" fmla="*/ 0 w 1767635"/>
                      <a:gd name="connsiteY0" fmla="*/ 0 h 417382"/>
                      <a:gd name="connsiteX1" fmla="*/ 1767635 w 1767635"/>
                      <a:gd name="connsiteY1" fmla="*/ 0 h 417382"/>
                      <a:gd name="connsiteX2" fmla="*/ 1767635 w 1767635"/>
                      <a:gd name="connsiteY2" fmla="*/ 417382 h 417382"/>
                      <a:gd name="connsiteX3" fmla="*/ 0 w 1767635"/>
                      <a:gd name="connsiteY3" fmla="*/ 417382 h 417382"/>
                      <a:gd name="connsiteX4" fmla="*/ 0 w 1767635"/>
                      <a:gd name="connsiteY4" fmla="*/ 0 h 417382"/>
                      <a:gd name="connsiteX0" fmla="*/ 0 w 1767635"/>
                      <a:gd name="connsiteY0" fmla="*/ 6867 h 424249"/>
                      <a:gd name="connsiteX1" fmla="*/ 1575073 w 1767635"/>
                      <a:gd name="connsiteY1" fmla="*/ 0 h 424249"/>
                      <a:gd name="connsiteX2" fmla="*/ 1767635 w 1767635"/>
                      <a:gd name="connsiteY2" fmla="*/ 6867 h 424249"/>
                      <a:gd name="connsiteX3" fmla="*/ 1767635 w 1767635"/>
                      <a:gd name="connsiteY3" fmla="*/ 424249 h 424249"/>
                      <a:gd name="connsiteX4" fmla="*/ 0 w 1767635"/>
                      <a:gd name="connsiteY4" fmla="*/ 424249 h 424249"/>
                      <a:gd name="connsiteX5" fmla="*/ 0 w 1767635"/>
                      <a:gd name="connsiteY5" fmla="*/ 6867 h 424249"/>
                      <a:gd name="connsiteX0" fmla="*/ 0 w 1829548"/>
                      <a:gd name="connsiteY0" fmla="*/ 6867 h 424249"/>
                      <a:gd name="connsiteX1" fmla="*/ 1575073 w 1829548"/>
                      <a:gd name="connsiteY1" fmla="*/ 0 h 424249"/>
                      <a:gd name="connsiteX2" fmla="*/ 1829548 w 1829548"/>
                      <a:gd name="connsiteY2" fmla="*/ 16392 h 424249"/>
                      <a:gd name="connsiteX3" fmla="*/ 1767635 w 1829548"/>
                      <a:gd name="connsiteY3" fmla="*/ 424249 h 424249"/>
                      <a:gd name="connsiteX4" fmla="*/ 0 w 1829548"/>
                      <a:gd name="connsiteY4" fmla="*/ 424249 h 424249"/>
                      <a:gd name="connsiteX5" fmla="*/ 0 w 1829548"/>
                      <a:gd name="connsiteY5" fmla="*/ 6867 h 424249"/>
                      <a:gd name="connsiteX0" fmla="*/ 0 w 1829548"/>
                      <a:gd name="connsiteY0" fmla="*/ 6867 h 424249"/>
                      <a:gd name="connsiteX1" fmla="*/ 1575073 w 1829548"/>
                      <a:gd name="connsiteY1" fmla="*/ 0 h 424249"/>
                      <a:gd name="connsiteX2" fmla="*/ 1829548 w 1829548"/>
                      <a:gd name="connsiteY2" fmla="*/ 16392 h 424249"/>
                      <a:gd name="connsiteX3" fmla="*/ 1767635 w 1829548"/>
                      <a:gd name="connsiteY3" fmla="*/ 424249 h 424249"/>
                      <a:gd name="connsiteX4" fmla="*/ 0 w 1829548"/>
                      <a:gd name="connsiteY4" fmla="*/ 424249 h 424249"/>
                      <a:gd name="connsiteX5" fmla="*/ 0 w 1829548"/>
                      <a:gd name="connsiteY5" fmla="*/ 6867 h 424249"/>
                      <a:gd name="connsiteX0" fmla="*/ 0 w 1900985"/>
                      <a:gd name="connsiteY0" fmla="*/ 6867 h 424249"/>
                      <a:gd name="connsiteX1" fmla="*/ 1575073 w 1900985"/>
                      <a:gd name="connsiteY1" fmla="*/ 0 h 424249"/>
                      <a:gd name="connsiteX2" fmla="*/ 1900985 w 1900985"/>
                      <a:gd name="connsiteY2" fmla="*/ 25917 h 424249"/>
                      <a:gd name="connsiteX3" fmla="*/ 1767635 w 1900985"/>
                      <a:gd name="connsiteY3" fmla="*/ 424249 h 424249"/>
                      <a:gd name="connsiteX4" fmla="*/ 0 w 1900985"/>
                      <a:gd name="connsiteY4" fmla="*/ 424249 h 424249"/>
                      <a:gd name="connsiteX5" fmla="*/ 0 w 1900985"/>
                      <a:gd name="connsiteY5" fmla="*/ 6867 h 424249"/>
                      <a:gd name="connsiteX0" fmla="*/ 0 w 1948610"/>
                      <a:gd name="connsiteY0" fmla="*/ 6867 h 424249"/>
                      <a:gd name="connsiteX1" fmla="*/ 1575073 w 1948610"/>
                      <a:gd name="connsiteY1" fmla="*/ 0 h 424249"/>
                      <a:gd name="connsiteX2" fmla="*/ 1948610 w 1948610"/>
                      <a:gd name="connsiteY2" fmla="*/ 40204 h 424249"/>
                      <a:gd name="connsiteX3" fmla="*/ 1767635 w 1948610"/>
                      <a:gd name="connsiteY3" fmla="*/ 424249 h 424249"/>
                      <a:gd name="connsiteX4" fmla="*/ 0 w 1948610"/>
                      <a:gd name="connsiteY4" fmla="*/ 424249 h 424249"/>
                      <a:gd name="connsiteX5" fmla="*/ 0 w 1948610"/>
                      <a:gd name="connsiteY5" fmla="*/ 6867 h 424249"/>
                      <a:gd name="connsiteX0" fmla="*/ 0 w 1948610"/>
                      <a:gd name="connsiteY0" fmla="*/ 6867 h 424249"/>
                      <a:gd name="connsiteX1" fmla="*/ 1575073 w 1948610"/>
                      <a:gd name="connsiteY1" fmla="*/ 0 h 424249"/>
                      <a:gd name="connsiteX2" fmla="*/ 1948610 w 1948610"/>
                      <a:gd name="connsiteY2" fmla="*/ 40204 h 424249"/>
                      <a:gd name="connsiteX3" fmla="*/ 1767635 w 1948610"/>
                      <a:gd name="connsiteY3" fmla="*/ 424249 h 424249"/>
                      <a:gd name="connsiteX4" fmla="*/ 0 w 1948610"/>
                      <a:gd name="connsiteY4" fmla="*/ 424249 h 424249"/>
                      <a:gd name="connsiteX5" fmla="*/ 0 w 1948610"/>
                      <a:gd name="connsiteY5" fmla="*/ 6867 h 424249"/>
                      <a:gd name="connsiteX0" fmla="*/ 0 w 1948610"/>
                      <a:gd name="connsiteY0" fmla="*/ 34713 h 452095"/>
                      <a:gd name="connsiteX1" fmla="*/ 1575073 w 1948610"/>
                      <a:gd name="connsiteY1" fmla="*/ 27846 h 452095"/>
                      <a:gd name="connsiteX2" fmla="*/ 1948610 w 1948610"/>
                      <a:gd name="connsiteY2" fmla="*/ 68050 h 452095"/>
                      <a:gd name="connsiteX3" fmla="*/ 1767635 w 1948610"/>
                      <a:gd name="connsiteY3" fmla="*/ 452095 h 452095"/>
                      <a:gd name="connsiteX4" fmla="*/ 0 w 1948610"/>
                      <a:gd name="connsiteY4" fmla="*/ 452095 h 452095"/>
                      <a:gd name="connsiteX5" fmla="*/ 0 w 1948610"/>
                      <a:gd name="connsiteY5" fmla="*/ 34713 h 452095"/>
                      <a:gd name="connsiteX0" fmla="*/ 0 w 1948610"/>
                      <a:gd name="connsiteY0" fmla="*/ 31267 h 448649"/>
                      <a:gd name="connsiteX1" fmla="*/ 1575073 w 1948610"/>
                      <a:gd name="connsiteY1" fmla="*/ 24400 h 448649"/>
                      <a:gd name="connsiteX2" fmla="*/ 1948610 w 1948610"/>
                      <a:gd name="connsiteY2" fmla="*/ 64604 h 448649"/>
                      <a:gd name="connsiteX3" fmla="*/ 1767635 w 1948610"/>
                      <a:gd name="connsiteY3" fmla="*/ 448649 h 448649"/>
                      <a:gd name="connsiteX4" fmla="*/ 0 w 1948610"/>
                      <a:gd name="connsiteY4" fmla="*/ 448649 h 448649"/>
                      <a:gd name="connsiteX5" fmla="*/ 0 w 1948610"/>
                      <a:gd name="connsiteY5" fmla="*/ 31267 h 448649"/>
                      <a:gd name="connsiteX0" fmla="*/ 0 w 1948610"/>
                      <a:gd name="connsiteY0" fmla="*/ 16979 h 434361"/>
                      <a:gd name="connsiteX1" fmla="*/ 1575073 w 1948610"/>
                      <a:gd name="connsiteY1" fmla="*/ 10112 h 434361"/>
                      <a:gd name="connsiteX2" fmla="*/ 1948610 w 1948610"/>
                      <a:gd name="connsiteY2" fmla="*/ 50316 h 434361"/>
                      <a:gd name="connsiteX3" fmla="*/ 1767635 w 1948610"/>
                      <a:gd name="connsiteY3" fmla="*/ 434361 h 434361"/>
                      <a:gd name="connsiteX4" fmla="*/ 0 w 1948610"/>
                      <a:gd name="connsiteY4" fmla="*/ 434361 h 434361"/>
                      <a:gd name="connsiteX5" fmla="*/ 0 w 1948610"/>
                      <a:gd name="connsiteY5" fmla="*/ 16979 h 434361"/>
                      <a:gd name="connsiteX0" fmla="*/ 0 w 1948610"/>
                      <a:gd name="connsiteY0" fmla="*/ 4010 h 421392"/>
                      <a:gd name="connsiteX1" fmla="*/ 1527448 w 1948610"/>
                      <a:gd name="connsiteY1" fmla="*/ 27867 h 421392"/>
                      <a:gd name="connsiteX2" fmla="*/ 1948610 w 1948610"/>
                      <a:gd name="connsiteY2" fmla="*/ 37347 h 421392"/>
                      <a:gd name="connsiteX3" fmla="*/ 1767635 w 1948610"/>
                      <a:gd name="connsiteY3" fmla="*/ 421392 h 421392"/>
                      <a:gd name="connsiteX4" fmla="*/ 0 w 1948610"/>
                      <a:gd name="connsiteY4" fmla="*/ 421392 h 421392"/>
                      <a:gd name="connsiteX5" fmla="*/ 0 w 1948610"/>
                      <a:gd name="connsiteY5" fmla="*/ 4010 h 421392"/>
                      <a:gd name="connsiteX0" fmla="*/ 0 w 1948610"/>
                      <a:gd name="connsiteY0" fmla="*/ 7141 h 424523"/>
                      <a:gd name="connsiteX1" fmla="*/ 1527448 w 1948610"/>
                      <a:gd name="connsiteY1" fmla="*/ 30998 h 424523"/>
                      <a:gd name="connsiteX2" fmla="*/ 1948610 w 1948610"/>
                      <a:gd name="connsiteY2" fmla="*/ 40478 h 424523"/>
                      <a:gd name="connsiteX3" fmla="*/ 1767635 w 1948610"/>
                      <a:gd name="connsiteY3" fmla="*/ 424523 h 424523"/>
                      <a:gd name="connsiteX4" fmla="*/ 0 w 1948610"/>
                      <a:gd name="connsiteY4" fmla="*/ 424523 h 424523"/>
                      <a:gd name="connsiteX5" fmla="*/ 0 w 1948610"/>
                      <a:gd name="connsiteY5" fmla="*/ 7141 h 424523"/>
                      <a:gd name="connsiteX0" fmla="*/ 0 w 1962289"/>
                      <a:gd name="connsiteY0" fmla="*/ 7141 h 424523"/>
                      <a:gd name="connsiteX1" fmla="*/ 1527448 w 1962289"/>
                      <a:gd name="connsiteY1" fmla="*/ 30998 h 424523"/>
                      <a:gd name="connsiteX2" fmla="*/ 1948610 w 1962289"/>
                      <a:gd name="connsiteY2" fmla="*/ 40478 h 424523"/>
                      <a:gd name="connsiteX3" fmla="*/ 1851298 w 1962289"/>
                      <a:gd name="connsiteY3" fmla="*/ 136972 h 424523"/>
                      <a:gd name="connsiteX4" fmla="*/ 1767635 w 1962289"/>
                      <a:gd name="connsiteY4" fmla="*/ 424523 h 424523"/>
                      <a:gd name="connsiteX5" fmla="*/ 0 w 1962289"/>
                      <a:gd name="connsiteY5" fmla="*/ 424523 h 424523"/>
                      <a:gd name="connsiteX6" fmla="*/ 0 w 1962289"/>
                      <a:gd name="connsiteY6" fmla="*/ 7141 h 424523"/>
                      <a:gd name="connsiteX0" fmla="*/ 0 w 1959686"/>
                      <a:gd name="connsiteY0" fmla="*/ 7141 h 424523"/>
                      <a:gd name="connsiteX1" fmla="*/ 1527448 w 1959686"/>
                      <a:gd name="connsiteY1" fmla="*/ 30998 h 424523"/>
                      <a:gd name="connsiteX2" fmla="*/ 1948610 w 1959686"/>
                      <a:gd name="connsiteY2" fmla="*/ 40478 h 424523"/>
                      <a:gd name="connsiteX3" fmla="*/ 1813198 w 1959686"/>
                      <a:gd name="connsiteY3" fmla="*/ 157456 h 424523"/>
                      <a:gd name="connsiteX4" fmla="*/ 1767635 w 1959686"/>
                      <a:gd name="connsiteY4" fmla="*/ 424523 h 424523"/>
                      <a:gd name="connsiteX5" fmla="*/ 0 w 1959686"/>
                      <a:gd name="connsiteY5" fmla="*/ 424523 h 424523"/>
                      <a:gd name="connsiteX6" fmla="*/ 0 w 1959686"/>
                      <a:gd name="connsiteY6" fmla="*/ 7141 h 424523"/>
                      <a:gd name="connsiteX0" fmla="*/ 0 w 1959686"/>
                      <a:gd name="connsiteY0" fmla="*/ 7141 h 424523"/>
                      <a:gd name="connsiteX1" fmla="*/ 1527448 w 1959686"/>
                      <a:gd name="connsiteY1" fmla="*/ 30998 h 424523"/>
                      <a:gd name="connsiteX2" fmla="*/ 1948610 w 1959686"/>
                      <a:gd name="connsiteY2" fmla="*/ 40478 h 424523"/>
                      <a:gd name="connsiteX3" fmla="*/ 1813198 w 1959686"/>
                      <a:gd name="connsiteY3" fmla="*/ 157456 h 424523"/>
                      <a:gd name="connsiteX4" fmla="*/ 1767635 w 1959686"/>
                      <a:gd name="connsiteY4" fmla="*/ 424523 h 424523"/>
                      <a:gd name="connsiteX5" fmla="*/ 0 w 1959686"/>
                      <a:gd name="connsiteY5" fmla="*/ 424523 h 424523"/>
                      <a:gd name="connsiteX6" fmla="*/ 0 w 1959686"/>
                      <a:gd name="connsiteY6" fmla="*/ 7141 h 424523"/>
                      <a:gd name="connsiteX0" fmla="*/ 0 w 1959957"/>
                      <a:gd name="connsiteY0" fmla="*/ 7141 h 424523"/>
                      <a:gd name="connsiteX1" fmla="*/ 1527448 w 1959957"/>
                      <a:gd name="connsiteY1" fmla="*/ 30998 h 424523"/>
                      <a:gd name="connsiteX2" fmla="*/ 1948610 w 1959957"/>
                      <a:gd name="connsiteY2" fmla="*/ 40478 h 424523"/>
                      <a:gd name="connsiteX3" fmla="*/ 1817961 w 1959957"/>
                      <a:gd name="connsiteY3" fmla="*/ 131852 h 424523"/>
                      <a:gd name="connsiteX4" fmla="*/ 1767635 w 1959957"/>
                      <a:gd name="connsiteY4" fmla="*/ 424523 h 424523"/>
                      <a:gd name="connsiteX5" fmla="*/ 0 w 1959957"/>
                      <a:gd name="connsiteY5" fmla="*/ 424523 h 424523"/>
                      <a:gd name="connsiteX6" fmla="*/ 0 w 1959957"/>
                      <a:gd name="connsiteY6" fmla="*/ 7141 h 424523"/>
                      <a:gd name="connsiteX0" fmla="*/ 0 w 1948610"/>
                      <a:gd name="connsiteY0" fmla="*/ 7141 h 424523"/>
                      <a:gd name="connsiteX1" fmla="*/ 1527448 w 1948610"/>
                      <a:gd name="connsiteY1" fmla="*/ 30998 h 424523"/>
                      <a:gd name="connsiteX2" fmla="*/ 1948610 w 1948610"/>
                      <a:gd name="connsiteY2" fmla="*/ 40478 h 424523"/>
                      <a:gd name="connsiteX3" fmla="*/ 1817961 w 1948610"/>
                      <a:gd name="connsiteY3" fmla="*/ 131852 h 424523"/>
                      <a:gd name="connsiteX4" fmla="*/ 1767635 w 1948610"/>
                      <a:gd name="connsiteY4" fmla="*/ 424523 h 424523"/>
                      <a:gd name="connsiteX5" fmla="*/ 0 w 1948610"/>
                      <a:gd name="connsiteY5" fmla="*/ 424523 h 424523"/>
                      <a:gd name="connsiteX6" fmla="*/ 0 w 1948610"/>
                      <a:gd name="connsiteY6" fmla="*/ 7141 h 424523"/>
                      <a:gd name="connsiteX0" fmla="*/ 0 w 1948610"/>
                      <a:gd name="connsiteY0" fmla="*/ 7141 h 424523"/>
                      <a:gd name="connsiteX1" fmla="*/ 1527448 w 1948610"/>
                      <a:gd name="connsiteY1" fmla="*/ 30998 h 424523"/>
                      <a:gd name="connsiteX2" fmla="*/ 1948610 w 1948610"/>
                      <a:gd name="connsiteY2" fmla="*/ 40478 h 424523"/>
                      <a:gd name="connsiteX3" fmla="*/ 1817961 w 1948610"/>
                      <a:gd name="connsiteY3" fmla="*/ 131852 h 424523"/>
                      <a:gd name="connsiteX4" fmla="*/ 1767635 w 1948610"/>
                      <a:gd name="connsiteY4" fmla="*/ 424523 h 424523"/>
                      <a:gd name="connsiteX5" fmla="*/ 0 w 1948610"/>
                      <a:gd name="connsiteY5" fmla="*/ 424523 h 424523"/>
                      <a:gd name="connsiteX6" fmla="*/ 0 w 1948610"/>
                      <a:gd name="connsiteY6" fmla="*/ 7141 h 424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48610" h="424523">
                        <a:moveTo>
                          <a:pt x="0" y="7141"/>
                        </a:moveTo>
                        <a:cubicBezTo>
                          <a:pt x="281562" y="-11179"/>
                          <a:pt x="1216968" y="9004"/>
                          <a:pt x="1527448" y="30998"/>
                        </a:cubicBezTo>
                        <a:cubicBezTo>
                          <a:pt x="1837928" y="52992"/>
                          <a:pt x="1894635" y="22816"/>
                          <a:pt x="1948610" y="40478"/>
                        </a:cubicBezTo>
                        <a:cubicBezTo>
                          <a:pt x="1935910" y="104228"/>
                          <a:pt x="1848123" y="67845"/>
                          <a:pt x="1817961" y="131852"/>
                        </a:cubicBezTo>
                        <a:cubicBezTo>
                          <a:pt x="1787799" y="195859"/>
                          <a:pt x="1747572" y="274181"/>
                          <a:pt x="1767635" y="424523"/>
                        </a:cubicBezTo>
                        <a:lnTo>
                          <a:pt x="0" y="424523"/>
                        </a:lnTo>
                        <a:lnTo>
                          <a:pt x="0" y="7141"/>
                        </a:lnTo>
                        <a:close/>
                      </a:path>
                    </a:pathLst>
                  </a:custGeom>
                  <a:pattFill prst="pct5">
                    <a:fgClr>
                      <a:srgbClr val="00B050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Freihandform 28">
                    <a:extLst>
                      <a:ext uri="{FF2B5EF4-FFF2-40B4-BE49-F238E27FC236}">
                        <a16:creationId xmlns:a16="http://schemas.microsoft.com/office/drawing/2014/main" id="{571CB6BA-D683-4C2C-8E05-870F6BF0F060}"/>
                      </a:ext>
                    </a:extLst>
                  </p:cNvPr>
                  <p:cNvSpPr/>
                  <p:nvPr/>
                </p:nvSpPr>
                <p:spPr>
                  <a:xfrm>
                    <a:off x="4724757" y="2688499"/>
                    <a:ext cx="698912" cy="127498"/>
                  </a:xfrm>
                  <a:custGeom>
                    <a:avLst/>
                    <a:gdLst>
                      <a:gd name="connsiteX0" fmla="*/ 363557 w 2573547"/>
                      <a:gd name="connsiteY0" fmla="*/ 36751 h 436122"/>
                      <a:gd name="connsiteX1" fmla="*/ 1057620 w 2573547"/>
                      <a:gd name="connsiteY1" fmla="*/ 3701 h 436122"/>
                      <a:gd name="connsiteX2" fmla="*/ 1652531 w 2573547"/>
                      <a:gd name="connsiteY2" fmla="*/ 113869 h 436122"/>
                      <a:gd name="connsiteX3" fmla="*/ 2390661 w 2573547"/>
                      <a:gd name="connsiteY3" fmla="*/ 14718 h 436122"/>
                      <a:gd name="connsiteX4" fmla="*/ 2522863 w 2573547"/>
                      <a:gd name="connsiteY4" fmla="*/ 257089 h 436122"/>
                      <a:gd name="connsiteX5" fmla="*/ 1685581 w 2573547"/>
                      <a:gd name="connsiteY5" fmla="*/ 433359 h 436122"/>
                      <a:gd name="connsiteX6" fmla="*/ 859316 w 2573547"/>
                      <a:gd name="connsiteY6" fmla="*/ 367257 h 436122"/>
                      <a:gd name="connsiteX7" fmla="*/ 220338 w 2573547"/>
                      <a:gd name="connsiteY7" fmla="*/ 400308 h 436122"/>
                      <a:gd name="connsiteX8" fmla="*/ 0 w 2573547"/>
                      <a:gd name="connsiteY8" fmla="*/ 224038 h 436122"/>
                      <a:gd name="connsiteX0" fmla="*/ 363557 w 2573547"/>
                      <a:gd name="connsiteY0" fmla="*/ 36751 h 436122"/>
                      <a:gd name="connsiteX1" fmla="*/ 1057620 w 2573547"/>
                      <a:gd name="connsiteY1" fmla="*/ 3701 h 436122"/>
                      <a:gd name="connsiteX2" fmla="*/ 1652531 w 2573547"/>
                      <a:gd name="connsiteY2" fmla="*/ 113869 h 436122"/>
                      <a:gd name="connsiteX3" fmla="*/ 2390661 w 2573547"/>
                      <a:gd name="connsiteY3" fmla="*/ 14718 h 436122"/>
                      <a:gd name="connsiteX4" fmla="*/ 2522863 w 2573547"/>
                      <a:gd name="connsiteY4" fmla="*/ 257089 h 436122"/>
                      <a:gd name="connsiteX5" fmla="*/ 1685581 w 2573547"/>
                      <a:gd name="connsiteY5" fmla="*/ 433359 h 436122"/>
                      <a:gd name="connsiteX6" fmla="*/ 859316 w 2573547"/>
                      <a:gd name="connsiteY6" fmla="*/ 367257 h 436122"/>
                      <a:gd name="connsiteX7" fmla="*/ 220338 w 2573547"/>
                      <a:gd name="connsiteY7" fmla="*/ 400308 h 436122"/>
                      <a:gd name="connsiteX8" fmla="*/ 0 w 2573547"/>
                      <a:gd name="connsiteY8" fmla="*/ 224038 h 436122"/>
                      <a:gd name="connsiteX9" fmla="*/ 363557 w 2573547"/>
                      <a:gd name="connsiteY9" fmla="*/ 36751 h 436122"/>
                      <a:gd name="connsiteX0" fmla="*/ 363557 w 2573547"/>
                      <a:gd name="connsiteY0" fmla="*/ 36751 h 523870"/>
                      <a:gd name="connsiteX1" fmla="*/ 1057620 w 2573547"/>
                      <a:gd name="connsiteY1" fmla="*/ 3701 h 523870"/>
                      <a:gd name="connsiteX2" fmla="*/ 1652531 w 2573547"/>
                      <a:gd name="connsiteY2" fmla="*/ 113869 h 523870"/>
                      <a:gd name="connsiteX3" fmla="*/ 2390661 w 2573547"/>
                      <a:gd name="connsiteY3" fmla="*/ 14718 h 523870"/>
                      <a:gd name="connsiteX4" fmla="*/ 2522863 w 2573547"/>
                      <a:gd name="connsiteY4" fmla="*/ 257089 h 523870"/>
                      <a:gd name="connsiteX5" fmla="*/ 1685581 w 2573547"/>
                      <a:gd name="connsiteY5" fmla="*/ 433359 h 523870"/>
                      <a:gd name="connsiteX6" fmla="*/ 859316 w 2573547"/>
                      <a:gd name="connsiteY6" fmla="*/ 367257 h 523870"/>
                      <a:gd name="connsiteX7" fmla="*/ 716097 w 2573547"/>
                      <a:gd name="connsiteY7" fmla="*/ 521493 h 523870"/>
                      <a:gd name="connsiteX8" fmla="*/ 0 w 2573547"/>
                      <a:gd name="connsiteY8" fmla="*/ 224038 h 523870"/>
                      <a:gd name="connsiteX9" fmla="*/ 363557 w 2573547"/>
                      <a:gd name="connsiteY9" fmla="*/ 36751 h 523870"/>
                      <a:gd name="connsiteX0" fmla="*/ 143219 w 2353209"/>
                      <a:gd name="connsiteY0" fmla="*/ 36751 h 521528"/>
                      <a:gd name="connsiteX1" fmla="*/ 837282 w 2353209"/>
                      <a:gd name="connsiteY1" fmla="*/ 3701 h 521528"/>
                      <a:gd name="connsiteX2" fmla="*/ 1432193 w 2353209"/>
                      <a:gd name="connsiteY2" fmla="*/ 113869 h 521528"/>
                      <a:gd name="connsiteX3" fmla="*/ 2170323 w 2353209"/>
                      <a:gd name="connsiteY3" fmla="*/ 14718 h 521528"/>
                      <a:gd name="connsiteX4" fmla="*/ 2302525 w 2353209"/>
                      <a:gd name="connsiteY4" fmla="*/ 257089 h 521528"/>
                      <a:gd name="connsiteX5" fmla="*/ 1465243 w 2353209"/>
                      <a:gd name="connsiteY5" fmla="*/ 433359 h 521528"/>
                      <a:gd name="connsiteX6" fmla="*/ 638978 w 2353209"/>
                      <a:gd name="connsiteY6" fmla="*/ 367257 h 521528"/>
                      <a:gd name="connsiteX7" fmla="*/ 495759 w 2353209"/>
                      <a:gd name="connsiteY7" fmla="*/ 521493 h 521528"/>
                      <a:gd name="connsiteX8" fmla="*/ 0 w 2353209"/>
                      <a:gd name="connsiteY8" fmla="*/ 378274 h 521528"/>
                      <a:gd name="connsiteX9" fmla="*/ 143219 w 2353209"/>
                      <a:gd name="connsiteY9" fmla="*/ 36751 h 521528"/>
                      <a:gd name="connsiteX0" fmla="*/ 33051 w 2353209"/>
                      <a:gd name="connsiteY0" fmla="*/ 28103 h 523897"/>
                      <a:gd name="connsiteX1" fmla="*/ 837282 w 2353209"/>
                      <a:gd name="connsiteY1" fmla="*/ 6070 h 523897"/>
                      <a:gd name="connsiteX2" fmla="*/ 1432193 w 2353209"/>
                      <a:gd name="connsiteY2" fmla="*/ 116238 h 523897"/>
                      <a:gd name="connsiteX3" fmla="*/ 2170323 w 2353209"/>
                      <a:gd name="connsiteY3" fmla="*/ 17087 h 523897"/>
                      <a:gd name="connsiteX4" fmla="*/ 2302525 w 2353209"/>
                      <a:gd name="connsiteY4" fmla="*/ 259458 h 523897"/>
                      <a:gd name="connsiteX5" fmla="*/ 1465243 w 2353209"/>
                      <a:gd name="connsiteY5" fmla="*/ 435728 h 523897"/>
                      <a:gd name="connsiteX6" fmla="*/ 638978 w 2353209"/>
                      <a:gd name="connsiteY6" fmla="*/ 369626 h 523897"/>
                      <a:gd name="connsiteX7" fmla="*/ 495759 w 2353209"/>
                      <a:gd name="connsiteY7" fmla="*/ 523862 h 523897"/>
                      <a:gd name="connsiteX8" fmla="*/ 0 w 2353209"/>
                      <a:gd name="connsiteY8" fmla="*/ 380643 h 523897"/>
                      <a:gd name="connsiteX9" fmla="*/ 33051 w 2353209"/>
                      <a:gd name="connsiteY9" fmla="*/ 28103 h 523897"/>
                      <a:gd name="connsiteX0" fmla="*/ 33051 w 2352515"/>
                      <a:gd name="connsiteY0" fmla="*/ 22857 h 518651"/>
                      <a:gd name="connsiteX1" fmla="*/ 837282 w 2352515"/>
                      <a:gd name="connsiteY1" fmla="*/ 824 h 518651"/>
                      <a:gd name="connsiteX2" fmla="*/ 1454227 w 2352515"/>
                      <a:gd name="connsiteY2" fmla="*/ 33874 h 518651"/>
                      <a:gd name="connsiteX3" fmla="*/ 2170323 w 2352515"/>
                      <a:gd name="connsiteY3" fmla="*/ 11841 h 518651"/>
                      <a:gd name="connsiteX4" fmla="*/ 2302525 w 2352515"/>
                      <a:gd name="connsiteY4" fmla="*/ 254212 h 518651"/>
                      <a:gd name="connsiteX5" fmla="*/ 1465243 w 2352515"/>
                      <a:gd name="connsiteY5" fmla="*/ 430482 h 518651"/>
                      <a:gd name="connsiteX6" fmla="*/ 638978 w 2352515"/>
                      <a:gd name="connsiteY6" fmla="*/ 364380 h 518651"/>
                      <a:gd name="connsiteX7" fmla="*/ 495759 w 2352515"/>
                      <a:gd name="connsiteY7" fmla="*/ 518616 h 518651"/>
                      <a:gd name="connsiteX8" fmla="*/ 0 w 2352515"/>
                      <a:gd name="connsiteY8" fmla="*/ 375397 h 518651"/>
                      <a:gd name="connsiteX9" fmla="*/ 33051 w 2352515"/>
                      <a:gd name="connsiteY9" fmla="*/ 22857 h 518651"/>
                      <a:gd name="connsiteX0" fmla="*/ 33051 w 2352515"/>
                      <a:gd name="connsiteY0" fmla="*/ 23090 h 518884"/>
                      <a:gd name="connsiteX1" fmla="*/ 837282 w 2352515"/>
                      <a:gd name="connsiteY1" fmla="*/ 12074 h 518884"/>
                      <a:gd name="connsiteX2" fmla="*/ 1454227 w 2352515"/>
                      <a:gd name="connsiteY2" fmla="*/ 34107 h 518884"/>
                      <a:gd name="connsiteX3" fmla="*/ 2170323 w 2352515"/>
                      <a:gd name="connsiteY3" fmla="*/ 12074 h 518884"/>
                      <a:gd name="connsiteX4" fmla="*/ 2302525 w 2352515"/>
                      <a:gd name="connsiteY4" fmla="*/ 254445 h 518884"/>
                      <a:gd name="connsiteX5" fmla="*/ 1465243 w 2352515"/>
                      <a:gd name="connsiteY5" fmla="*/ 430715 h 518884"/>
                      <a:gd name="connsiteX6" fmla="*/ 638978 w 2352515"/>
                      <a:gd name="connsiteY6" fmla="*/ 364613 h 518884"/>
                      <a:gd name="connsiteX7" fmla="*/ 495759 w 2352515"/>
                      <a:gd name="connsiteY7" fmla="*/ 518849 h 518884"/>
                      <a:gd name="connsiteX8" fmla="*/ 0 w 2352515"/>
                      <a:gd name="connsiteY8" fmla="*/ 375630 h 518884"/>
                      <a:gd name="connsiteX9" fmla="*/ 33051 w 2352515"/>
                      <a:gd name="connsiteY9" fmla="*/ 23090 h 518884"/>
                      <a:gd name="connsiteX0" fmla="*/ 33051 w 2572872"/>
                      <a:gd name="connsiteY0" fmla="*/ 42938 h 538732"/>
                      <a:gd name="connsiteX1" fmla="*/ 837282 w 2572872"/>
                      <a:gd name="connsiteY1" fmla="*/ 31922 h 538732"/>
                      <a:gd name="connsiteX2" fmla="*/ 1454227 w 2572872"/>
                      <a:gd name="connsiteY2" fmla="*/ 53955 h 538732"/>
                      <a:gd name="connsiteX3" fmla="*/ 2522863 w 2572872"/>
                      <a:gd name="connsiteY3" fmla="*/ 9888 h 538732"/>
                      <a:gd name="connsiteX4" fmla="*/ 2302525 w 2572872"/>
                      <a:gd name="connsiteY4" fmla="*/ 274293 h 538732"/>
                      <a:gd name="connsiteX5" fmla="*/ 1465243 w 2572872"/>
                      <a:gd name="connsiteY5" fmla="*/ 450563 h 538732"/>
                      <a:gd name="connsiteX6" fmla="*/ 638978 w 2572872"/>
                      <a:gd name="connsiteY6" fmla="*/ 384461 h 538732"/>
                      <a:gd name="connsiteX7" fmla="*/ 495759 w 2572872"/>
                      <a:gd name="connsiteY7" fmla="*/ 538697 h 538732"/>
                      <a:gd name="connsiteX8" fmla="*/ 0 w 2572872"/>
                      <a:gd name="connsiteY8" fmla="*/ 395478 h 538732"/>
                      <a:gd name="connsiteX9" fmla="*/ 33051 w 2572872"/>
                      <a:gd name="connsiteY9" fmla="*/ 42938 h 538732"/>
                      <a:gd name="connsiteX0" fmla="*/ 33051 w 2549119"/>
                      <a:gd name="connsiteY0" fmla="*/ 40909 h 536703"/>
                      <a:gd name="connsiteX1" fmla="*/ 837282 w 2549119"/>
                      <a:gd name="connsiteY1" fmla="*/ 29893 h 536703"/>
                      <a:gd name="connsiteX2" fmla="*/ 1454227 w 2549119"/>
                      <a:gd name="connsiteY2" fmla="*/ 51926 h 536703"/>
                      <a:gd name="connsiteX3" fmla="*/ 2522863 w 2549119"/>
                      <a:gd name="connsiteY3" fmla="*/ 7859 h 536703"/>
                      <a:gd name="connsiteX4" fmla="*/ 2159306 w 2549119"/>
                      <a:gd name="connsiteY4" fmla="*/ 239214 h 536703"/>
                      <a:gd name="connsiteX5" fmla="*/ 1465243 w 2549119"/>
                      <a:gd name="connsiteY5" fmla="*/ 448534 h 536703"/>
                      <a:gd name="connsiteX6" fmla="*/ 638978 w 2549119"/>
                      <a:gd name="connsiteY6" fmla="*/ 382432 h 536703"/>
                      <a:gd name="connsiteX7" fmla="*/ 495759 w 2549119"/>
                      <a:gd name="connsiteY7" fmla="*/ 536668 h 536703"/>
                      <a:gd name="connsiteX8" fmla="*/ 0 w 2549119"/>
                      <a:gd name="connsiteY8" fmla="*/ 393449 h 536703"/>
                      <a:gd name="connsiteX9" fmla="*/ 33051 w 2549119"/>
                      <a:gd name="connsiteY9" fmla="*/ 40909 h 536703"/>
                      <a:gd name="connsiteX0" fmla="*/ 33051 w 2544847"/>
                      <a:gd name="connsiteY0" fmla="*/ 40909 h 582587"/>
                      <a:gd name="connsiteX1" fmla="*/ 837282 w 2544847"/>
                      <a:gd name="connsiteY1" fmla="*/ 29893 h 582587"/>
                      <a:gd name="connsiteX2" fmla="*/ 1454227 w 2544847"/>
                      <a:gd name="connsiteY2" fmla="*/ 51926 h 582587"/>
                      <a:gd name="connsiteX3" fmla="*/ 2522863 w 2544847"/>
                      <a:gd name="connsiteY3" fmla="*/ 7859 h 582587"/>
                      <a:gd name="connsiteX4" fmla="*/ 2159306 w 2544847"/>
                      <a:gd name="connsiteY4" fmla="*/ 239214 h 582587"/>
                      <a:gd name="connsiteX5" fmla="*/ 1961002 w 2544847"/>
                      <a:gd name="connsiteY5" fmla="*/ 580737 h 582587"/>
                      <a:gd name="connsiteX6" fmla="*/ 638978 w 2544847"/>
                      <a:gd name="connsiteY6" fmla="*/ 382432 h 582587"/>
                      <a:gd name="connsiteX7" fmla="*/ 495759 w 2544847"/>
                      <a:gd name="connsiteY7" fmla="*/ 536668 h 582587"/>
                      <a:gd name="connsiteX8" fmla="*/ 0 w 2544847"/>
                      <a:gd name="connsiteY8" fmla="*/ 393449 h 582587"/>
                      <a:gd name="connsiteX9" fmla="*/ 33051 w 2544847"/>
                      <a:gd name="connsiteY9" fmla="*/ 40909 h 582587"/>
                      <a:gd name="connsiteX0" fmla="*/ 33051 w 2552030"/>
                      <a:gd name="connsiteY0" fmla="*/ 40909 h 582587"/>
                      <a:gd name="connsiteX1" fmla="*/ 837282 w 2552030"/>
                      <a:gd name="connsiteY1" fmla="*/ 29893 h 582587"/>
                      <a:gd name="connsiteX2" fmla="*/ 1454227 w 2552030"/>
                      <a:gd name="connsiteY2" fmla="*/ 51926 h 582587"/>
                      <a:gd name="connsiteX3" fmla="*/ 2522863 w 2552030"/>
                      <a:gd name="connsiteY3" fmla="*/ 7859 h 582587"/>
                      <a:gd name="connsiteX4" fmla="*/ 2225407 w 2552030"/>
                      <a:gd name="connsiteY4" fmla="*/ 239214 h 582587"/>
                      <a:gd name="connsiteX5" fmla="*/ 1961002 w 2552030"/>
                      <a:gd name="connsiteY5" fmla="*/ 580737 h 582587"/>
                      <a:gd name="connsiteX6" fmla="*/ 638978 w 2552030"/>
                      <a:gd name="connsiteY6" fmla="*/ 382432 h 582587"/>
                      <a:gd name="connsiteX7" fmla="*/ 495759 w 2552030"/>
                      <a:gd name="connsiteY7" fmla="*/ 536668 h 582587"/>
                      <a:gd name="connsiteX8" fmla="*/ 0 w 2552030"/>
                      <a:gd name="connsiteY8" fmla="*/ 393449 h 582587"/>
                      <a:gd name="connsiteX9" fmla="*/ 33051 w 2552030"/>
                      <a:gd name="connsiteY9" fmla="*/ 40909 h 582587"/>
                      <a:gd name="connsiteX0" fmla="*/ 33051 w 2552030"/>
                      <a:gd name="connsiteY0" fmla="*/ 40909 h 599219"/>
                      <a:gd name="connsiteX1" fmla="*/ 837282 w 2552030"/>
                      <a:gd name="connsiteY1" fmla="*/ 29893 h 599219"/>
                      <a:gd name="connsiteX2" fmla="*/ 1454227 w 2552030"/>
                      <a:gd name="connsiteY2" fmla="*/ 51926 h 599219"/>
                      <a:gd name="connsiteX3" fmla="*/ 2522863 w 2552030"/>
                      <a:gd name="connsiteY3" fmla="*/ 7859 h 599219"/>
                      <a:gd name="connsiteX4" fmla="*/ 2225407 w 2552030"/>
                      <a:gd name="connsiteY4" fmla="*/ 239214 h 599219"/>
                      <a:gd name="connsiteX5" fmla="*/ 1961002 w 2552030"/>
                      <a:gd name="connsiteY5" fmla="*/ 580737 h 599219"/>
                      <a:gd name="connsiteX6" fmla="*/ 495759 w 2552030"/>
                      <a:gd name="connsiteY6" fmla="*/ 536668 h 599219"/>
                      <a:gd name="connsiteX7" fmla="*/ 0 w 2552030"/>
                      <a:gd name="connsiteY7" fmla="*/ 393449 h 599219"/>
                      <a:gd name="connsiteX8" fmla="*/ 33051 w 2552030"/>
                      <a:gd name="connsiteY8" fmla="*/ 40909 h 599219"/>
                      <a:gd name="connsiteX0" fmla="*/ 0 w 2574063"/>
                      <a:gd name="connsiteY0" fmla="*/ 40909 h 599219"/>
                      <a:gd name="connsiteX1" fmla="*/ 859315 w 2574063"/>
                      <a:gd name="connsiteY1" fmla="*/ 29893 h 599219"/>
                      <a:gd name="connsiteX2" fmla="*/ 1476260 w 2574063"/>
                      <a:gd name="connsiteY2" fmla="*/ 51926 h 599219"/>
                      <a:gd name="connsiteX3" fmla="*/ 2544896 w 2574063"/>
                      <a:gd name="connsiteY3" fmla="*/ 7859 h 599219"/>
                      <a:gd name="connsiteX4" fmla="*/ 2247440 w 2574063"/>
                      <a:gd name="connsiteY4" fmla="*/ 239214 h 599219"/>
                      <a:gd name="connsiteX5" fmla="*/ 1983035 w 2574063"/>
                      <a:gd name="connsiteY5" fmla="*/ 580737 h 599219"/>
                      <a:gd name="connsiteX6" fmla="*/ 517792 w 2574063"/>
                      <a:gd name="connsiteY6" fmla="*/ 536668 h 599219"/>
                      <a:gd name="connsiteX7" fmla="*/ 22033 w 2574063"/>
                      <a:gd name="connsiteY7" fmla="*/ 393449 h 599219"/>
                      <a:gd name="connsiteX8" fmla="*/ 0 w 2574063"/>
                      <a:gd name="connsiteY8" fmla="*/ 40909 h 599219"/>
                      <a:gd name="connsiteX0" fmla="*/ 11018 w 2552030"/>
                      <a:gd name="connsiteY0" fmla="*/ 40909 h 599219"/>
                      <a:gd name="connsiteX1" fmla="*/ 837282 w 2552030"/>
                      <a:gd name="connsiteY1" fmla="*/ 29893 h 599219"/>
                      <a:gd name="connsiteX2" fmla="*/ 1454227 w 2552030"/>
                      <a:gd name="connsiteY2" fmla="*/ 51926 h 599219"/>
                      <a:gd name="connsiteX3" fmla="*/ 2522863 w 2552030"/>
                      <a:gd name="connsiteY3" fmla="*/ 7859 h 599219"/>
                      <a:gd name="connsiteX4" fmla="*/ 2225407 w 2552030"/>
                      <a:gd name="connsiteY4" fmla="*/ 239214 h 599219"/>
                      <a:gd name="connsiteX5" fmla="*/ 1961002 w 2552030"/>
                      <a:gd name="connsiteY5" fmla="*/ 580737 h 599219"/>
                      <a:gd name="connsiteX6" fmla="*/ 495759 w 2552030"/>
                      <a:gd name="connsiteY6" fmla="*/ 536668 h 599219"/>
                      <a:gd name="connsiteX7" fmla="*/ 0 w 2552030"/>
                      <a:gd name="connsiteY7" fmla="*/ 393449 h 599219"/>
                      <a:gd name="connsiteX8" fmla="*/ 11018 w 2552030"/>
                      <a:gd name="connsiteY8" fmla="*/ 40909 h 599219"/>
                      <a:gd name="connsiteX0" fmla="*/ 11018 w 2552030"/>
                      <a:gd name="connsiteY0" fmla="*/ 40909 h 596015"/>
                      <a:gd name="connsiteX1" fmla="*/ 837282 w 2552030"/>
                      <a:gd name="connsiteY1" fmla="*/ 29893 h 596015"/>
                      <a:gd name="connsiteX2" fmla="*/ 1454227 w 2552030"/>
                      <a:gd name="connsiteY2" fmla="*/ 51926 h 596015"/>
                      <a:gd name="connsiteX3" fmla="*/ 2522863 w 2552030"/>
                      <a:gd name="connsiteY3" fmla="*/ 7859 h 596015"/>
                      <a:gd name="connsiteX4" fmla="*/ 2225407 w 2552030"/>
                      <a:gd name="connsiteY4" fmla="*/ 239214 h 596015"/>
                      <a:gd name="connsiteX5" fmla="*/ 1961002 w 2552030"/>
                      <a:gd name="connsiteY5" fmla="*/ 580737 h 596015"/>
                      <a:gd name="connsiteX6" fmla="*/ 495759 w 2552030"/>
                      <a:gd name="connsiteY6" fmla="*/ 536668 h 596015"/>
                      <a:gd name="connsiteX7" fmla="*/ 0 w 2552030"/>
                      <a:gd name="connsiteY7" fmla="*/ 536668 h 596015"/>
                      <a:gd name="connsiteX8" fmla="*/ 11018 w 2552030"/>
                      <a:gd name="connsiteY8" fmla="*/ 40909 h 596015"/>
                      <a:gd name="connsiteX0" fmla="*/ 11018 w 2567154"/>
                      <a:gd name="connsiteY0" fmla="*/ 41575 h 595944"/>
                      <a:gd name="connsiteX1" fmla="*/ 837282 w 2567154"/>
                      <a:gd name="connsiteY1" fmla="*/ 30559 h 595944"/>
                      <a:gd name="connsiteX2" fmla="*/ 1454227 w 2567154"/>
                      <a:gd name="connsiteY2" fmla="*/ 52592 h 595944"/>
                      <a:gd name="connsiteX3" fmla="*/ 2522863 w 2567154"/>
                      <a:gd name="connsiteY3" fmla="*/ 8525 h 595944"/>
                      <a:gd name="connsiteX4" fmla="*/ 2324559 w 2567154"/>
                      <a:gd name="connsiteY4" fmla="*/ 250897 h 595944"/>
                      <a:gd name="connsiteX5" fmla="*/ 1961002 w 2567154"/>
                      <a:gd name="connsiteY5" fmla="*/ 581403 h 595944"/>
                      <a:gd name="connsiteX6" fmla="*/ 495759 w 2567154"/>
                      <a:gd name="connsiteY6" fmla="*/ 537334 h 595944"/>
                      <a:gd name="connsiteX7" fmla="*/ 0 w 2567154"/>
                      <a:gd name="connsiteY7" fmla="*/ 537334 h 595944"/>
                      <a:gd name="connsiteX8" fmla="*/ 11018 w 2567154"/>
                      <a:gd name="connsiteY8" fmla="*/ 41575 h 595944"/>
                      <a:gd name="connsiteX0" fmla="*/ 94 w 2664129"/>
                      <a:gd name="connsiteY0" fmla="*/ 19318 h 595944"/>
                      <a:gd name="connsiteX1" fmla="*/ 934257 w 2664129"/>
                      <a:gd name="connsiteY1" fmla="*/ 30559 h 595944"/>
                      <a:gd name="connsiteX2" fmla="*/ 1551202 w 2664129"/>
                      <a:gd name="connsiteY2" fmla="*/ 52592 h 595944"/>
                      <a:gd name="connsiteX3" fmla="*/ 2619838 w 2664129"/>
                      <a:gd name="connsiteY3" fmla="*/ 8525 h 595944"/>
                      <a:gd name="connsiteX4" fmla="*/ 2421534 w 2664129"/>
                      <a:gd name="connsiteY4" fmla="*/ 250897 h 595944"/>
                      <a:gd name="connsiteX5" fmla="*/ 2057977 w 2664129"/>
                      <a:gd name="connsiteY5" fmla="*/ 581403 h 595944"/>
                      <a:gd name="connsiteX6" fmla="*/ 592734 w 2664129"/>
                      <a:gd name="connsiteY6" fmla="*/ 537334 h 595944"/>
                      <a:gd name="connsiteX7" fmla="*/ 96975 w 2664129"/>
                      <a:gd name="connsiteY7" fmla="*/ 537334 h 595944"/>
                      <a:gd name="connsiteX8" fmla="*/ 94 w 2664129"/>
                      <a:gd name="connsiteY8" fmla="*/ 19318 h 595944"/>
                      <a:gd name="connsiteX0" fmla="*/ 290 w 2664325"/>
                      <a:gd name="connsiteY0" fmla="*/ 19318 h 595944"/>
                      <a:gd name="connsiteX1" fmla="*/ 934453 w 2664325"/>
                      <a:gd name="connsiteY1" fmla="*/ 30559 h 595944"/>
                      <a:gd name="connsiteX2" fmla="*/ 1551398 w 2664325"/>
                      <a:gd name="connsiteY2" fmla="*/ 52592 h 595944"/>
                      <a:gd name="connsiteX3" fmla="*/ 2620034 w 2664325"/>
                      <a:gd name="connsiteY3" fmla="*/ 8525 h 595944"/>
                      <a:gd name="connsiteX4" fmla="*/ 2421730 w 2664325"/>
                      <a:gd name="connsiteY4" fmla="*/ 250897 h 595944"/>
                      <a:gd name="connsiteX5" fmla="*/ 2058173 w 2664325"/>
                      <a:gd name="connsiteY5" fmla="*/ 581403 h 595944"/>
                      <a:gd name="connsiteX6" fmla="*/ 592930 w 2664325"/>
                      <a:gd name="connsiteY6" fmla="*/ 537334 h 595944"/>
                      <a:gd name="connsiteX7" fmla="*/ 25238 w 2664325"/>
                      <a:gd name="connsiteY7" fmla="*/ 515077 h 595944"/>
                      <a:gd name="connsiteX8" fmla="*/ 290 w 2664325"/>
                      <a:gd name="connsiteY8" fmla="*/ 19318 h 595944"/>
                      <a:gd name="connsiteX0" fmla="*/ 46984 w 2639086"/>
                      <a:gd name="connsiteY0" fmla="*/ 86098 h 595944"/>
                      <a:gd name="connsiteX1" fmla="*/ 909214 w 2639086"/>
                      <a:gd name="connsiteY1" fmla="*/ 30559 h 595944"/>
                      <a:gd name="connsiteX2" fmla="*/ 1526159 w 2639086"/>
                      <a:gd name="connsiteY2" fmla="*/ 52592 h 595944"/>
                      <a:gd name="connsiteX3" fmla="*/ 2594795 w 2639086"/>
                      <a:gd name="connsiteY3" fmla="*/ 8525 h 595944"/>
                      <a:gd name="connsiteX4" fmla="*/ 2396491 w 2639086"/>
                      <a:gd name="connsiteY4" fmla="*/ 250897 h 595944"/>
                      <a:gd name="connsiteX5" fmla="*/ 2032934 w 2639086"/>
                      <a:gd name="connsiteY5" fmla="*/ 581403 h 595944"/>
                      <a:gd name="connsiteX6" fmla="*/ 567691 w 2639086"/>
                      <a:gd name="connsiteY6" fmla="*/ 537334 h 595944"/>
                      <a:gd name="connsiteX7" fmla="*/ -1 w 2639086"/>
                      <a:gd name="connsiteY7" fmla="*/ 515077 h 595944"/>
                      <a:gd name="connsiteX8" fmla="*/ 46984 w 2639086"/>
                      <a:gd name="connsiteY8" fmla="*/ 86098 h 595944"/>
                      <a:gd name="connsiteX0" fmla="*/ 11018 w 2639086"/>
                      <a:gd name="connsiteY0" fmla="*/ 86098 h 595944"/>
                      <a:gd name="connsiteX1" fmla="*/ 909214 w 2639086"/>
                      <a:gd name="connsiteY1" fmla="*/ 30559 h 595944"/>
                      <a:gd name="connsiteX2" fmla="*/ 1526159 w 2639086"/>
                      <a:gd name="connsiteY2" fmla="*/ 52592 h 595944"/>
                      <a:gd name="connsiteX3" fmla="*/ 2594795 w 2639086"/>
                      <a:gd name="connsiteY3" fmla="*/ 8525 h 595944"/>
                      <a:gd name="connsiteX4" fmla="*/ 2396491 w 2639086"/>
                      <a:gd name="connsiteY4" fmla="*/ 250897 h 595944"/>
                      <a:gd name="connsiteX5" fmla="*/ 2032934 w 2639086"/>
                      <a:gd name="connsiteY5" fmla="*/ 581403 h 595944"/>
                      <a:gd name="connsiteX6" fmla="*/ 567691 w 2639086"/>
                      <a:gd name="connsiteY6" fmla="*/ 537334 h 595944"/>
                      <a:gd name="connsiteX7" fmla="*/ -1 w 2639086"/>
                      <a:gd name="connsiteY7" fmla="*/ 515077 h 595944"/>
                      <a:gd name="connsiteX8" fmla="*/ 11018 w 2639086"/>
                      <a:gd name="connsiteY8" fmla="*/ 86098 h 595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39086" h="595944">
                        <a:moveTo>
                          <a:pt x="11018" y="86098"/>
                        </a:moveTo>
                        <a:cubicBezTo>
                          <a:pt x="250635" y="63146"/>
                          <a:pt x="656691" y="36143"/>
                          <a:pt x="909214" y="30559"/>
                        </a:cubicBezTo>
                        <a:cubicBezTo>
                          <a:pt x="1161737" y="24975"/>
                          <a:pt x="1245229" y="56264"/>
                          <a:pt x="1526159" y="52592"/>
                        </a:cubicBezTo>
                        <a:cubicBezTo>
                          <a:pt x="1807089" y="48920"/>
                          <a:pt x="2449740" y="-24526"/>
                          <a:pt x="2594795" y="8525"/>
                        </a:cubicBezTo>
                        <a:cubicBezTo>
                          <a:pt x="2739850" y="41576"/>
                          <a:pt x="2490134" y="155417"/>
                          <a:pt x="2396491" y="250897"/>
                        </a:cubicBezTo>
                        <a:cubicBezTo>
                          <a:pt x="2302848" y="346377"/>
                          <a:pt x="2337734" y="533664"/>
                          <a:pt x="2032934" y="581403"/>
                        </a:cubicBezTo>
                        <a:cubicBezTo>
                          <a:pt x="1728134" y="629142"/>
                          <a:pt x="894525" y="544679"/>
                          <a:pt x="567691" y="537334"/>
                        </a:cubicBezTo>
                        <a:cubicBezTo>
                          <a:pt x="240857" y="529989"/>
                          <a:pt x="38558" y="591277"/>
                          <a:pt x="-1" y="515077"/>
                        </a:cubicBezTo>
                        <a:cubicBezTo>
                          <a:pt x="3672" y="349824"/>
                          <a:pt x="7345" y="251351"/>
                          <a:pt x="11018" y="86098"/>
                        </a:cubicBezTo>
                        <a:close/>
                      </a:path>
                    </a:pathLst>
                  </a:custGeom>
                  <a:pattFill prst="pct20">
                    <a:fgClr>
                      <a:schemeClr val="tx1">
                        <a:lumMod val="50000"/>
                        <a:lumOff val="50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Freihandform 29">
                    <a:extLst>
                      <a:ext uri="{FF2B5EF4-FFF2-40B4-BE49-F238E27FC236}">
                        <a16:creationId xmlns:a16="http://schemas.microsoft.com/office/drawing/2014/main" id="{C0B8E9C5-F2A5-4330-834E-962ECA007F8F}"/>
                      </a:ext>
                    </a:extLst>
                  </p:cNvPr>
                  <p:cNvSpPr/>
                  <p:nvPr/>
                </p:nvSpPr>
                <p:spPr>
                  <a:xfrm flipH="1">
                    <a:off x="5992820" y="2711662"/>
                    <a:ext cx="711384" cy="133298"/>
                  </a:xfrm>
                  <a:custGeom>
                    <a:avLst/>
                    <a:gdLst>
                      <a:gd name="connsiteX0" fmla="*/ 363557 w 2573547"/>
                      <a:gd name="connsiteY0" fmla="*/ 36751 h 436122"/>
                      <a:gd name="connsiteX1" fmla="*/ 1057620 w 2573547"/>
                      <a:gd name="connsiteY1" fmla="*/ 3701 h 436122"/>
                      <a:gd name="connsiteX2" fmla="*/ 1652531 w 2573547"/>
                      <a:gd name="connsiteY2" fmla="*/ 113869 h 436122"/>
                      <a:gd name="connsiteX3" fmla="*/ 2390661 w 2573547"/>
                      <a:gd name="connsiteY3" fmla="*/ 14718 h 436122"/>
                      <a:gd name="connsiteX4" fmla="*/ 2522863 w 2573547"/>
                      <a:gd name="connsiteY4" fmla="*/ 257089 h 436122"/>
                      <a:gd name="connsiteX5" fmla="*/ 1685581 w 2573547"/>
                      <a:gd name="connsiteY5" fmla="*/ 433359 h 436122"/>
                      <a:gd name="connsiteX6" fmla="*/ 859316 w 2573547"/>
                      <a:gd name="connsiteY6" fmla="*/ 367257 h 436122"/>
                      <a:gd name="connsiteX7" fmla="*/ 220338 w 2573547"/>
                      <a:gd name="connsiteY7" fmla="*/ 400308 h 436122"/>
                      <a:gd name="connsiteX8" fmla="*/ 0 w 2573547"/>
                      <a:gd name="connsiteY8" fmla="*/ 224038 h 436122"/>
                      <a:gd name="connsiteX0" fmla="*/ 363557 w 2573547"/>
                      <a:gd name="connsiteY0" fmla="*/ 36751 h 436122"/>
                      <a:gd name="connsiteX1" fmla="*/ 1057620 w 2573547"/>
                      <a:gd name="connsiteY1" fmla="*/ 3701 h 436122"/>
                      <a:gd name="connsiteX2" fmla="*/ 1652531 w 2573547"/>
                      <a:gd name="connsiteY2" fmla="*/ 113869 h 436122"/>
                      <a:gd name="connsiteX3" fmla="*/ 2390661 w 2573547"/>
                      <a:gd name="connsiteY3" fmla="*/ 14718 h 436122"/>
                      <a:gd name="connsiteX4" fmla="*/ 2522863 w 2573547"/>
                      <a:gd name="connsiteY4" fmla="*/ 257089 h 436122"/>
                      <a:gd name="connsiteX5" fmla="*/ 1685581 w 2573547"/>
                      <a:gd name="connsiteY5" fmla="*/ 433359 h 436122"/>
                      <a:gd name="connsiteX6" fmla="*/ 859316 w 2573547"/>
                      <a:gd name="connsiteY6" fmla="*/ 367257 h 436122"/>
                      <a:gd name="connsiteX7" fmla="*/ 220338 w 2573547"/>
                      <a:gd name="connsiteY7" fmla="*/ 400308 h 436122"/>
                      <a:gd name="connsiteX8" fmla="*/ 0 w 2573547"/>
                      <a:gd name="connsiteY8" fmla="*/ 224038 h 436122"/>
                      <a:gd name="connsiteX9" fmla="*/ 363557 w 2573547"/>
                      <a:gd name="connsiteY9" fmla="*/ 36751 h 436122"/>
                      <a:gd name="connsiteX0" fmla="*/ 363557 w 2573547"/>
                      <a:gd name="connsiteY0" fmla="*/ 36751 h 523870"/>
                      <a:gd name="connsiteX1" fmla="*/ 1057620 w 2573547"/>
                      <a:gd name="connsiteY1" fmla="*/ 3701 h 523870"/>
                      <a:gd name="connsiteX2" fmla="*/ 1652531 w 2573547"/>
                      <a:gd name="connsiteY2" fmla="*/ 113869 h 523870"/>
                      <a:gd name="connsiteX3" fmla="*/ 2390661 w 2573547"/>
                      <a:gd name="connsiteY3" fmla="*/ 14718 h 523870"/>
                      <a:gd name="connsiteX4" fmla="*/ 2522863 w 2573547"/>
                      <a:gd name="connsiteY4" fmla="*/ 257089 h 523870"/>
                      <a:gd name="connsiteX5" fmla="*/ 1685581 w 2573547"/>
                      <a:gd name="connsiteY5" fmla="*/ 433359 h 523870"/>
                      <a:gd name="connsiteX6" fmla="*/ 859316 w 2573547"/>
                      <a:gd name="connsiteY6" fmla="*/ 367257 h 523870"/>
                      <a:gd name="connsiteX7" fmla="*/ 716097 w 2573547"/>
                      <a:gd name="connsiteY7" fmla="*/ 521493 h 523870"/>
                      <a:gd name="connsiteX8" fmla="*/ 0 w 2573547"/>
                      <a:gd name="connsiteY8" fmla="*/ 224038 h 523870"/>
                      <a:gd name="connsiteX9" fmla="*/ 363557 w 2573547"/>
                      <a:gd name="connsiteY9" fmla="*/ 36751 h 523870"/>
                      <a:gd name="connsiteX0" fmla="*/ 143219 w 2353209"/>
                      <a:gd name="connsiteY0" fmla="*/ 36751 h 521528"/>
                      <a:gd name="connsiteX1" fmla="*/ 837282 w 2353209"/>
                      <a:gd name="connsiteY1" fmla="*/ 3701 h 521528"/>
                      <a:gd name="connsiteX2" fmla="*/ 1432193 w 2353209"/>
                      <a:gd name="connsiteY2" fmla="*/ 113869 h 521528"/>
                      <a:gd name="connsiteX3" fmla="*/ 2170323 w 2353209"/>
                      <a:gd name="connsiteY3" fmla="*/ 14718 h 521528"/>
                      <a:gd name="connsiteX4" fmla="*/ 2302525 w 2353209"/>
                      <a:gd name="connsiteY4" fmla="*/ 257089 h 521528"/>
                      <a:gd name="connsiteX5" fmla="*/ 1465243 w 2353209"/>
                      <a:gd name="connsiteY5" fmla="*/ 433359 h 521528"/>
                      <a:gd name="connsiteX6" fmla="*/ 638978 w 2353209"/>
                      <a:gd name="connsiteY6" fmla="*/ 367257 h 521528"/>
                      <a:gd name="connsiteX7" fmla="*/ 495759 w 2353209"/>
                      <a:gd name="connsiteY7" fmla="*/ 521493 h 521528"/>
                      <a:gd name="connsiteX8" fmla="*/ 0 w 2353209"/>
                      <a:gd name="connsiteY8" fmla="*/ 378274 h 521528"/>
                      <a:gd name="connsiteX9" fmla="*/ 143219 w 2353209"/>
                      <a:gd name="connsiteY9" fmla="*/ 36751 h 521528"/>
                      <a:gd name="connsiteX0" fmla="*/ 33051 w 2353209"/>
                      <a:gd name="connsiteY0" fmla="*/ 28103 h 523897"/>
                      <a:gd name="connsiteX1" fmla="*/ 837282 w 2353209"/>
                      <a:gd name="connsiteY1" fmla="*/ 6070 h 523897"/>
                      <a:gd name="connsiteX2" fmla="*/ 1432193 w 2353209"/>
                      <a:gd name="connsiteY2" fmla="*/ 116238 h 523897"/>
                      <a:gd name="connsiteX3" fmla="*/ 2170323 w 2353209"/>
                      <a:gd name="connsiteY3" fmla="*/ 17087 h 523897"/>
                      <a:gd name="connsiteX4" fmla="*/ 2302525 w 2353209"/>
                      <a:gd name="connsiteY4" fmla="*/ 259458 h 523897"/>
                      <a:gd name="connsiteX5" fmla="*/ 1465243 w 2353209"/>
                      <a:gd name="connsiteY5" fmla="*/ 435728 h 523897"/>
                      <a:gd name="connsiteX6" fmla="*/ 638978 w 2353209"/>
                      <a:gd name="connsiteY6" fmla="*/ 369626 h 523897"/>
                      <a:gd name="connsiteX7" fmla="*/ 495759 w 2353209"/>
                      <a:gd name="connsiteY7" fmla="*/ 523862 h 523897"/>
                      <a:gd name="connsiteX8" fmla="*/ 0 w 2353209"/>
                      <a:gd name="connsiteY8" fmla="*/ 380643 h 523897"/>
                      <a:gd name="connsiteX9" fmla="*/ 33051 w 2353209"/>
                      <a:gd name="connsiteY9" fmla="*/ 28103 h 523897"/>
                      <a:gd name="connsiteX0" fmla="*/ 33051 w 2352515"/>
                      <a:gd name="connsiteY0" fmla="*/ 22857 h 518651"/>
                      <a:gd name="connsiteX1" fmla="*/ 837282 w 2352515"/>
                      <a:gd name="connsiteY1" fmla="*/ 824 h 518651"/>
                      <a:gd name="connsiteX2" fmla="*/ 1454227 w 2352515"/>
                      <a:gd name="connsiteY2" fmla="*/ 33874 h 518651"/>
                      <a:gd name="connsiteX3" fmla="*/ 2170323 w 2352515"/>
                      <a:gd name="connsiteY3" fmla="*/ 11841 h 518651"/>
                      <a:gd name="connsiteX4" fmla="*/ 2302525 w 2352515"/>
                      <a:gd name="connsiteY4" fmla="*/ 254212 h 518651"/>
                      <a:gd name="connsiteX5" fmla="*/ 1465243 w 2352515"/>
                      <a:gd name="connsiteY5" fmla="*/ 430482 h 518651"/>
                      <a:gd name="connsiteX6" fmla="*/ 638978 w 2352515"/>
                      <a:gd name="connsiteY6" fmla="*/ 364380 h 518651"/>
                      <a:gd name="connsiteX7" fmla="*/ 495759 w 2352515"/>
                      <a:gd name="connsiteY7" fmla="*/ 518616 h 518651"/>
                      <a:gd name="connsiteX8" fmla="*/ 0 w 2352515"/>
                      <a:gd name="connsiteY8" fmla="*/ 375397 h 518651"/>
                      <a:gd name="connsiteX9" fmla="*/ 33051 w 2352515"/>
                      <a:gd name="connsiteY9" fmla="*/ 22857 h 518651"/>
                      <a:gd name="connsiteX0" fmla="*/ 33051 w 2352515"/>
                      <a:gd name="connsiteY0" fmla="*/ 23090 h 518884"/>
                      <a:gd name="connsiteX1" fmla="*/ 837282 w 2352515"/>
                      <a:gd name="connsiteY1" fmla="*/ 12074 h 518884"/>
                      <a:gd name="connsiteX2" fmla="*/ 1454227 w 2352515"/>
                      <a:gd name="connsiteY2" fmla="*/ 34107 h 518884"/>
                      <a:gd name="connsiteX3" fmla="*/ 2170323 w 2352515"/>
                      <a:gd name="connsiteY3" fmla="*/ 12074 h 518884"/>
                      <a:gd name="connsiteX4" fmla="*/ 2302525 w 2352515"/>
                      <a:gd name="connsiteY4" fmla="*/ 254445 h 518884"/>
                      <a:gd name="connsiteX5" fmla="*/ 1465243 w 2352515"/>
                      <a:gd name="connsiteY5" fmla="*/ 430715 h 518884"/>
                      <a:gd name="connsiteX6" fmla="*/ 638978 w 2352515"/>
                      <a:gd name="connsiteY6" fmla="*/ 364613 h 518884"/>
                      <a:gd name="connsiteX7" fmla="*/ 495759 w 2352515"/>
                      <a:gd name="connsiteY7" fmla="*/ 518849 h 518884"/>
                      <a:gd name="connsiteX8" fmla="*/ 0 w 2352515"/>
                      <a:gd name="connsiteY8" fmla="*/ 375630 h 518884"/>
                      <a:gd name="connsiteX9" fmla="*/ 33051 w 2352515"/>
                      <a:gd name="connsiteY9" fmla="*/ 23090 h 518884"/>
                      <a:gd name="connsiteX0" fmla="*/ 33051 w 2572872"/>
                      <a:gd name="connsiteY0" fmla="*/ 42938 h 538732"/>
                      <a:gd name="connsiteX1" fmla="*/ 837282 w 2572872"/>
                      <a:gd name="connsiteY1" fmla="*/ 31922 h 538732"/>
                      <a:gd name="connsiteX2" fmla="*/ 1454227 w 2572872"/>
                      <a:gd name="connsiteY2" fmla="*/ 53955 h 538732"/>
                      <a:gd name="connsiteX3" fmla="*/ 2522863 w 2572872"/>
                      <a:gd name="connsiteY3" fmla="*/ 9888 h 538732"/>
                      <a:gd name="connsiteX4" fmla="*/ 2302525 w 2572872"/>
                      <a:gd name="connsiteY4" fmla="*/ 274293 h 538732"/>
                      <a:gd name="connsiteX5" fmla="*/ 1465243 w 2572872"/>
                      <a:gd name="connsiteY5" fmla="*/ 450563 h 538732"/>
                      <a:gd name="connsiteX6" fmla="*/ 638978 w 2572872"/>
                      <a:gd name="connsiteY6" fmla="*/ 384461 h 538732"/>
                      <a:gd name="connsiteX7" fmla="*/ 495759 w 2572872"/>
                      <a:gd name="connsiteY7" fmla="*/ 538697 h 538732"/>
                      <a:gd name="connsiteX8" fmla="*/ 0 w 2572872"/>
                      <a:gd name="connsiteY8" fmla="*/ 395478 h 538732"/>
                      <a:gd name="connsiteX9" fmla="*/ 33051 w 2572872"/>
                      <a:gd name="connsiteY9" fmla="*/ 42938 h 538732"/>
                      <a:gd name="connsiteX0" fmla="*/ 33051 w 2549119"/>
                      <a:gd name="connsiteY0" fmla="*/ 40909 h 536703"/>
                      <a:gd name="connsiteX1" fmla="*/ 837282 w 2549119"/>
                      <a:gd name="connsiteY1" fmla="*/ 29893 h 536703"/>
                      <a:gd name="connsiteX2" fmla="*/ 1454227 w 2549119"/>
                      <a:gd name="connsiteY2" fmla="*/ 51926 h 536703"/>
                      <a:gd name="connsiteX3" fmla="*/ 2522863 w 2549119"/>
                      <a:gd name="connsiteY3" fmla="*/ 7859 h 536703"/>
                      <a:gd name="connsiteX4" fmla="*/ 2159306 w 2549119"/>
                      <a:gd name="connsiteY4" fmla="*/ 239214 h 536703"/>
                      <a:gd name="connsiteX5" fmla="*/ 1465243 w 2549119"/>
                      <a:gd name="connsiteY5" fmla="*/ 448534 h 536703"/>
                      <a:gd name="connsiteX6" fmla="*/ 638978 w 2549119"/>
                      <a:gd name="connsiteY6" fmla="*/ 382432 h 536703"/>
                      <a:gd name="connsiteX7" fmla="*/ 495759 w 2549119"/>
                      <a:gd name="connsiteY7" fmla="*/ 536668 h 536703"/>
                      <a:gd name="connsiteX8" fmla="*/ 0 w 2549119"/>
                      <a:gd name="connsiteY8" fmla="*/ 393449 h 536703"/>
                      <a:gd name="connsiteX9" fmla="*/ 33051 w 2549119"/>
                      <a:gd name="connsiteY9" fmla="*/ 40909 h 536703"/>
                      <a:gd name="connsiteX0" fmla="*/ 33051 w 2544847"/>
                      <a:gd name="connsiteY0" fmla="*/ 40909 h 582587"/>
                      <a:gd name="connsiteX1" fmla="*/ 837282 w 2544847"/>
                      <a:gd name="connsiteY1" fmla="*/ 29893 h 582587"/>
                      <a:gd name="connsiteX2" fmla="*/ 1454227 w 2544847"/>
                      <a:gd name="connsiteY2" fmla="*/ 51926 h 582587"/>
                      <a:gd name="connsiteX3" fmla="*/ 2522863 w 2544847"/>
                      <a:gd name="connsiteY3" fmla="*/ 7859 h 582587"/>
                      <a:gd name="connsiteX4" fmla="*/ 2159306 w 2544847"/>
                      <a:gd name="connsiteY4" fmla="*/ 239214 h 582587"/>
                      <a:gd name="connsiteX5" fmla="*/ 1961002 w 2544847"/>
                      <a:gd name="connsiteY5" fmla="*/ 580737 h 582587"/>
                      <a:gd name="connsiteX6" fmla="*/ 638978 w 2544847"/>
                      <a:gd name="connsiteY6" fmla="*/ 382432 h 582587"/>
                      <a:gd name="connsiteX7" fmla="*/ 495759 w 2544847"/>
                      <a:gd name="connsiteY7" fmla="*/ 536668 h 582587"/>
                      <a:gd name="connsiteX8" fmla="*/ 0 w 2544847"/>
                      <a:gd name="connsiteY8" fmla="*/ 393449 h 582587"/>
                      <a:gd name="connsiteX9" fmla="*/ 33051 w 2544847"/>
                      <a:gd name="connsiteY9" fmla="*/ 40909 h 582587"/>
                      <a:gd name="connsiteX0" fmla="*/ 33051 w 2552030"/>
                      <a:gd name="connsiteY0" fmla="*/ 40909 h 582587"/>
                      <a:gd name="connsiteX1" fmla="*/ 837282 w 2552030"/>
                      <a:gd name="connsiteY1" fmla="*/ 29893 h 582587"/>
                      <a:gd name="connsiteX2" fmla="*/ 1454227 w 2552030"/>
                      <a:gd name="connsiteY2" fmla="*/ 51926 h 582587"/>
                      <a:gd name="connsiteX3" fmla="*/ 2522863 w 2552030"/>
                      <a:gd name="connsiteY3" fmla="*/ 7859 h 582587"/>
                      <a:gd name="connsiteX4" fmla="*/ 2225407 w 2552030"/>
                      <a:gd name="connsiteY4" fmla="*/ 239214 h 582587"/>
                      <a:gd name="connsiteX5" fmla="*/ 1961002 w 2552030"/>
                      <a:gd name="connsiteY5" fmla="*/ 580737 h 582587"/>
                      <a:gd name="connsiteX6" fmla="*/ 638978 w 2552030"/>
                      <a:gd name="connsiteY6" fmla="*/ 382432 h 582587"/>
                      <a:gd name="connsiteX7" fmla="*/ 495759 w 2552030"/>
                      <a:gd name="connsiteY7" fmla="*/ 536668 h 582587"/>
                      <a:gd name="connsiteX8" fmla="*/ 0 w 2552030"/>
                      <a:gd name="connsiteY8" fmla="*/ 393449 h 582587"/>
                      <a:gd name="connsiteX9" fmla="*/ 33051 w 2552030"/>
                      <a:gd name="connsiteY9" fmla="*/ 40909 h 582587"/>
                      <a:gd name="connsiteX0" fmla="*/ 33051 w 2552030"/>
                      <a:gd name="connsiteY0" fmla="*/ 40909 h 599219"/>
                      <a:gd name="connsiteX1" fmla="*/ 837282 w 2552030"/>
                      <a:gd name="connsiteY1" fmla="*/ 29893 h 599219"/>
                      <a:gd name="connsiteX2" fmla="*/ 1454227 w 2552030"/>
                      <a:gd name="connsiteY2" fmla="*/ 51926 h 599219"/>
                      <a:gd name="connsiteX3" fmla="*/ 2522863 w 2552030"/>
                      <a:gd name="connsiteY3" fmla="*/ 7859 h 599219"/>
                      <a:gd name="connsiteX4" fmla="*/ 2225407 w 2552030"/>
                      <a:gd name="connsiteY4" fmla="*/ 239214 h 599219"/>
                      <a:gd name="connsiteX5" fmla="*/ 1961002 w 2552030"/>
                      <a:gd name="connsiteY5" fmla="*/ 580737 h 599219"/>
                      <a:gd name="connsiteX6" fmla="*/ 495759 w 2552030"/>
                      <a:gd name="connsiteY6" fmla="*/ 536668 h 599219"/>
                      <a:gd name="connsiteX7" fmla="*/ 0 w 2552030"/>
                      <a:gd name="connsiteY7" fmla="*/ 393449 h 599219"/>
                      <a:gd name="connsiteX8" fmla="*/ 33051 w 2552030"/>
                      <a:gd name="connsiteY8" fmla="*/ 40909 h 599219"/>
                      <a:gd name="connsiteX0" fmla="*/ 0 w 2574063"/>
                      <a:gd name="connsiteY0" fmla="*/ 40909 h 599219"/>
                      <a:gd name="connsiteX1" fmla="*/ 859315 w 2574063"/>
                      <a:gd name="connsiteY1" fmla="*/ 29893 h 599219"/>
                      <a:gd name="connsiteX2" fmla="*/ 1476260 w 2574063"/>
                      <a:gd name="connsiteY2" fmla="*/ 51926 h 599219"/>
                      <a:gd name="connsiteX3" fmla="*/ 2544896 w 2574063"/>
                      <a:gd name="connsiteY3" fmla="*/ 7859 h 599219"/>
                      <a:gd name="connsiteX4" fmla="*/ 2247440 w 2574063"/>
                      <a:gd name="connsiteY4" fmla="*/ 239214 h 599219"/>
                      <a:gd name="connsiteX5" fmla="*/ 1983035 w 2574063"/>
                      <a:gd name="connsiteY5" fmla="*/ 580737 h 599219"/>
                      <a:gd name="connsiteX6" fmla="*/ 517792 w 2574063"/>
                      <a:gd name="connsiteY6" fmla="*/ 536668 h 599219"/>
                      <a:gd name="connsiteX7" fmla="*/ 22033 w 2574063"/>
                      <a:gd name="connsiteY7" fmla="*/ 393449 h 599219"/>
                      <a:gd name="connsiteX8" fmla="*/ 0 w 2574063"/>
                      <a:gd name="connsiteY8" fmla="*/ 40909 h 599219"/>
                      <a:gd name="connsiteX0" fmla="*/ 11018 w 2552030"/>
                      <a:gd name="connsiteY0" fmla="*/ 40909 h 599219"/>
                      <a:gd name="connsiteX1" fmla="*/ 837282 w 2552030"/>
                      <a:gd name="connsiteY1" fmla="*/ 29893 h 599219"/>
                      <a:gd name="connsiteX2" fmla="*/ 1454227 w 2552030"/>
                      <a:gd name="connsiteY2" fmla="*/ 51926 h 599219"/>
                      <a:gd name="connsiteX3" fmla="*/ 2522863 w 2552030"/>
                      <a:gd name="connsiteY3" fmla="*/ 7859 h 599219"/>
                      <a:gd name="connsiteX4" fmla="*/ 2225407 w 2552030"/>
                      <a:gd name="connsiteY4" fmla="*/ 239214 h 599219"/>
                      <a:gd name="connsiteX5" fmla="*/ 1961002 w 2552030"/>
                      <a:gd name="connsiteY5" fmla="*/ 580737 h 599219"/>
                      <a:gd name="connsiteX6" fmla="*/ 495759 w 2552030"/>
                      <a:gd name="connsiteY6" fmla="*/ 536668 h 599219"/>
                      <a:gd name="connsiteX7" fmla="*/ 0 w 2552030"/>
                      <a:gd name="connsiteY7" fmla="*/ 393449 h 599219"/>
                      <a:gd name="connsiteX8" fmla="*/ 11018 w 2552030"/>
                      <a:gd name="connsiteY8" fmla="*/ 40909 h 599219"/>
                      <a:gd name="connsiteX0" fmla="*/ 11018 w 2552030"/>
                      <a:gd name="connsiteY0" fmla="*/ 40909 h 596015"/>
                      <a:gd name="connsiteX1" fmla="*/ 837282 w 2552030"/>
                      <a:gd name="connsiteY1" fmla="*/ 29893 h 596015"/>
                      <a:gd name="connsiteX2" fmla="*/ 1454227 w 2552030"/>
                      <a:gd name="connsiteY2" fmla="*/ 51926 h 596015"/>
                      <a:gd name="connsiteX3" fmla="*/ 2522863 w 2552030"/>
                      <a:gd name="connsiteY3" fmla="*/ 7859 h 596015"/>
                      <a:gd name="connsiteX4" fmla="*/ 2225407 w 2552030"/>
                      <a:gd name="connsiteY4" fmla="*/ 239214 h 596015"/>
                      <a:gd name="connsiteX5" fmla="*/ 1961002 w 2552030"/>
                      <a:gd name="connsiteY5" fmla="*/ 580737 h 596015"/>
                      <a:gd name="connsiteX6" fmla="*/ 495759 w 2552030"/>
                      <a:gd name="connsiteY6" fmla="*/ 536668 h 596015"/>
                      <a:gd name="connsiteX7" fmla="*/ 0 w 2552030"/>
                      <a:gd name="connsiteY7" fmla="*/ 536668 h 596015"/>
                      <a:gd name="connsiteX8" fmla="*/ 11018 w 2552030"/>
                      <a:gd name="connsiteY8" fmla="*/ 40909 h 596015"/>
                      <a:gd name="connsiteX0" fmla="*/ 11018 w 2567154"/>
                      <a:gd name="connsiteY0" fmla="*/ 41575 h 595944"/>
                      <a:gd name="connsiteX1" fmla="*/ 837282 w 2567154"/>
                      <a:gd name="connsiteY1" fmla="*/ 30559 h 595944"/>
                      <a:gd name="connsiteX2" fmla="*/ 1454227 w 2567154"/>
                      <a:gd name="connsiteY2" fmla="*/ 52592 h 595944"/>
                      <a:gd name="connsiteX3" fmla="*/ 2522863 w 2567154"/>
                      <a:gd name="connsiteY3" fmla="*/ 8525 h 595944"/>
                      <a:gd name="connsiteX4" fmla="*/ 2324559 w 2567154"/>
                      <a:gd name="connsiteY4" fmla="*/ 250897 h 595944"/>
                      <a:gd name="connsiteX5" fmla="*/ 1961002 w 2567154"/>
                      <a:gd name="connsiteY5" fmla="*/ 581403 h 595944"/>
                      <a:gd name="connsiteX6" fmla="*/ 495759 w 2567154"/>
                      <a:gd name="connsiteY6" fmla="*/ 537334 h 595944"/>
                      <a:gd name="connsiteX7" fmla="*/ 0 w 2567154"/>
                      <a:gd name="connsiteY7" fmla="*/ 537334 h 595944"/>
                      <a:gd name="connsiteX8" fmla="*/ 11018 w 2567154"/>
                      <a:gd name="connsiteY8" fmla="*/ 41575 h 595944"/>
                      <a:gd name="connsiteX0" fmla="*/ 11077 w 2567213"/>
                      <a:gd name="connsiteY0" fmla="*/ 41575 h 609176"/>
                      <a:gd name="connsiteX1" fmla="*/ 837341 w 2567213"/>
                      <a:gd name="connsiteY1" fmla="*/ 30559 h 609176"/>
                      <a:gd name="connsiteX2" fmla="*/ 1454286 w 2567213"/>
                      <a:gd name="connsiteY2" fmla="*/ 52592 h 609176"/>
                      <a:gd name="connsiteX3" fmla="*/ 2522922 w 2567213"/>
                      <a:gd name="connsiteY3" fmla="*/ 8525 h 609176"/>
                      <a:gd name="connsiteX4" fmla="*/ 2324618 w 2567213"/>
                      <a:gd name="connsiteY4" fmla="*/ 250897 h 609176"/>
                      <a:gd name="connsiteX5" fmla="*/ 1961061 w 2567213"/>
                      <a:gd name="connsiteY5" fmla="*/ 581403 h 609176"/>
                      <a:gd name="connsiteX6" fmla="*/ 495818 w 2567213"/>
                      <a:gd name="connsiteY6" fmla="*/ 537334 h 609176"/>
                      <a:gd name="connsiteX7" fmla="*/ 59 w 2567213"/>
                      <a:gd name="connsiteY7" fmla="*/ 537334 h 609176"/>
                      <a:gd name="connsiteX8" fmla="*/ 11077 w 2567213"/>
                      <a:gd name="connsiteY8" fmla="*/ 41575 h 609176"/>
                      <a:gd name="connsiteX0" fmla="*/ 108580 w 2664716"/>
                      <a:gd name="connsiteY0" fmla="*/ 41575 h 609176"/>
                      <a:gd name="connsiteX1" fmla="*/ 934844 w 2664716"/>
                      <a:gd name="connsiteY1" fmla="*/ 30559 h 609176"/>
                      <a:gd name="connsiteX2" fmla="*/ 1551789 w 2664716"/>
                      <a:gd name="connsiteY2" fmla="*/ 52592 h 609176"/>
                      <a:gd name="connsiteX3" fmla="*/ 2620425 w 2664716"/>
                      <a:gd name="connsiteY3" fmla="*/ 8525 h 609176"/>
                      <a:gd name="connsiteX4" fmla="*/ 2422121 w 2664716"/>
                      <a:gd name="connsiteY4" fmla="*/ 250897 h 609176"/>
                      <a:gd name="connsiteX5" fmla="*/ 2058564 w 2664716"/>
                      <a:gd name="connsiteY5" fmla="*/ 581403 h 609176"/>
                      <a:gd name="connsiteX6" fmla="*/ 593321 w 2664716"/>
                      <a:gd name="connsiteY6" fmla="*/ 537334 h 609176"/>
                      <a:gd name="connsiteX7" fmla="*/ 97562 w 2664716"/>
                      <a:gd name="connsiteY7" fmla="*/ 537334 h 609176"/>
                      <a:gd name="connsiteX8" fmla="*/ 108580 w 2664716"/>
                      <a:gd name="connsiteY8" fmla="*/ 41575 h 609176"/>
                      <a:gd name="connsiteX0" fmla="*/ 276282 w 2832418"/>
                      <a:gd name="connsiteY0" fmla="*/ 41575 h 609176"/>
                      <a:gd name="connsiteX1" fmla="*/ 1102546 w 2832418"/>
                      <a:gd name="connsiteY1" fmla="*/ 30559 h 609176"/>
                      <a:gd name="connsiteX2" fmla="*/ 1719491 w 2832418"/>
                      <a:gd name="connsiteY2" fmla="*/ 52592 h 609176"/>
                      <a:gd name="connsiteX3" fmla="*/ 2788127 w 2832418"/>
                      <a:gd name="connsiteY3" fmla="*/ 8525 h 609176"/>
                      <a:gd name="connsiteX4" fmla="*/ 2589823 w 2832418"/>
                      <a:gd name="connsiteY4" fmla="*/ 250897 h 609176"/>
                      <a:gd name="connsiteX5" fmla="*/ 2226266 w 2832418"/>
                      <a:gd name="connsiteY5" fmla="*/ 581403 h 609176"/>
                      <a:gd name="connsiteX6" fmla="*/ 761023 w 2832418"/>
                      <a:gd name="connsiteY6" fmla="*/ 537334 h 609176"/>
                      <a:gd name="connsiteX7" fmla="*/ 265264 w 2832418"/>
                      <a:gd name="connsiteY7" fmla="*/ 537334 h 609176"/>
                      <a:gd name="connsiteX8" fmla="*/ 276282 w 2832418"/>
                      <a:gd name="connsiteY8" fmla="*/ 41575 h 609176"/>
                      <a:gd name="connsiteX0" fmla="*/ 227189 w 3137136"/>
                      <a:gd name="connsiteY0" fmla="*/ 27721 h 761558"/>
                      <a:gd name="connsiteX1" fmla="*/ 1407264 w 3137136"/>
                      <a:gd name="connsiteY1" fmla="*/ 196173 h 761558"/>
                      <a:gd name="connsiteX2" fmla="*/ 2024209 w 3137136"/>
                      <a:gd name="connsiteY2" fmla="*/ 218206 h 761558"/>
                      <a:gd name="connsiteX3" fmla="*/ 3092845 w 3137136"/>
                      <a:gd name="connsiteY3" fmla="*/ 174139 h 761558"/>
                      <a:gd name="connsiteX4" fmla="*/ 2894541 w 3137136"/>
                      <a:gd name="connsiteY4" fmla="*/ 416511 h 761558"/>
                      <a:gd name="connsiteX5" fmla="*/ 2530984 w 3137136"/>
                      <a:gd name="connsiteY5" fmla="*/ 747017 h 761558"/>
                      <a:gd name="connsiteX6" fmla="*/ 1065741 w 3137136"/>
                      <a:gd name="connsiteY6" fmla="*/ 702948 h 761558"/>
                      <a:gd name="connsiteX7" fmla="*/ 569982 w 3137136"/>
                      <a:gd name="connsiteY7" fmla="*/ 702948 h 761558"/>
                      <a:gd name="connsiteX8" fmla="*/ 227189 w 3137136"/>
                      <a:gd name="connsiteY8" fmla="*/ 27721 h 761558"/>
                      <a:gd name="connsiteX0" fmla="*/ 227189 w 3137136"/>
                      <a:gd name="connsiteY0" fmla="*/ 8356 h 742193"/>
                      <a:gd name="connsiteX1" fmla="*/ 1407264 w 3137136"/>
                      <a:gd name="connsiteY1" fmla="*/ 176808 h 742193"/>
                      <a:gd name="connsiteX2" fmla="*/ 2024209 w 3137136"/>
                      <a:gd name="connsiteY2" fmla="*/ 198841 h 742193"/>
                      <a:gd name="connsiteX3" fmla="*/ 3092845 w 3137136"/>
                      <a:gd name="connsiteY3" fmla="*/ 154774 h 742193"/>
                      <a:gd name="connsiteX4" fmla="*/ 2894541 w 3137136"/>
                      <a:gd name="connsiteY4" fmla="*/ 397146 h 742193"/>
                      <a:gd name="connsiteX5" fmla="*/ 2530984 w 3137136"/>
                      <a:gd name="connsiteY5" fmla="*/ 727652 h 742193"/>
                      <a:gd name="connsiteX6" fmla="*/ 1065741 w 3137136"/>
                      <a:gd name="connsiteY6" fmla="*/ 683583 h 742193"/>
                      <a:gd name="connsiteX7" fmla="*/ 569982 w 3137136"/>
                      <a:gd name="connsiteY7" fmla="*/ 683583 h 742193"/>
                      <a:gd name="connsiteX8" fmla="*/ 227189 w 3137136"/>
                      <a:gd name="connsiteY8" fmla="*/ 8356 h 742193"/>
                      <a:gd name="connsiteX0" fmla="*/ 82833 w 2992780"/>
                      <a:gd name="connsiteY0" fmla="*/ 19096 h 752933"/>
                      <a:gd name="connsiteX1" fmla="*/ 1262908 w 2992780"/>
                      <a:gd name="connsiteY1" fmla="*/ 187548 h 752933"/>
                      <a:gd name="connsiteX2" fmla="*/ 1879853 w 2992780"/>
                      <a:gd name="connsiteY2" fmla="*/ 209581 h 752933"/>
                      <a:gd name="connsiteX3" fmla="*/ 2948489 w 2992780"/>
                      <a:gd name="connsiteY3" fmla="*/ 165514 h 752933"/>
                      <a:gd name="connsiteX4" fmla="*/ 2750185 w 2992780"/>
                      <a:gd name="connsiteY4" fmla="*/ 407886 h 752933"/>
                      <a:gd name="connsiteX5" fmla="*/ 2386628 w 2992780"/>
                      <a:gd name="connsiteY5" fmla="*/ 738392 h 752933"/>
                      <a:gd name="connsiteX6" fmla="*/ 921385 w 2992780"/>
                      <a:gd name="connsiteY6" fmla="*/ 694323 h 752933"/>
                      <a:gd name="connsiteX7" fmla="*/ 189756 w 2992780"/>
                      <a:gd name="connsiteY7" fmla="*/ 694321 h 752933"/>
                      <a:gd name="connsiteX8" fmla="*/ 82833 w 2992780"/>
                      <a:gd name="connsiteY8" fmla="*/ 19096 h 752933"/>
                      <a:gd name="connsiteX0" fmla="*/ 50234 w 3196052"/>
                      <a:gd name="connsiteY0" fmla="*/ 20467 h 731873"/>
                      <a:gd name="connsiteX1" fmla="*/ 1466180 w 3196052"/>
                      <a:gd name="connsiteY1" fmla="*/ 166488 h 731873"/>
                      <a:gd name="connsiteX2" fmla="*/ 2083125 w 3196052"/>
                      <a:gd name="connsiteY2" fmla="*/ 188521 h 731873"/>
                      <a:gd name="connsiteX3" fmla="*/ 3151761 w 3196052"/>
                      <a:gd name="connsiteY3" fmla="*/ 144454 h 731873"/>
                      <a:gd name="connsiteX4" fmla="*/ 2953457 w 3196052"/>
                      <a:gd name="connsiteY4" fmla="*/ 386826 h 731873"/>
                      <a:gd name="connsiteX5" fmla="*/ 2589900 w 3196052"/>
                      <a:gd name="connsiteY5" fmla="*/ 717332 h 731873"/>
                      <a:gd name="connsiteX6" fmla="*/ 1124657 w 3196052"/>
                      <a:gd name="connsiteY6" fmla="*/ 673263 h 731873"/>
                      <a:gd name="connsiteX7" fmla="*/ 393028 w 3196052"/>
                      <a:gd name="connsiteY7" fmla="*/ 673261 h 731873"/>
                      <a:gd name="connsiteX8" fmla="*/ 50234 w 3196052"/>
                      <a:gd name="connsiteY8" fmla="*/ 20467 h 731873"/>
                      <a:gd name="connsiteX0" fmla="*/ 46495 w 3192313"/>
                      <a:gd name="connsiteY0" fmla="*/ 15347 h 726753"/>
                      <a:gd name="connsiteX1" fmla="*/ 1462441 w 3192313"/>
                      <a:gd name="connsiteY1" fmla="*/ 161368 h 726753"/>
                      <a:gd name="connsiteX2" fmla="*/ 2079386 w 3192313"/>
                      <a:gd name="connsiteY2" fmla="*/ 183401 h 726753"/>
                      <a:gd name="connsiteX3" fmla="*/ 3148022 w 3192313"/>
                      <a:gd name="connsiteY3" fmla="*/ 139334 h 726753"/>
                      <a:gd name="connsiteX4" fmla="*/ 2949718 w 3192313"/>
                      <a:gd name="connsiteY4" fmla="*/ 381706 h 726753"/>
                      <a:gd name="connsiteX5" fmla="*/ 2586161 w 3192313"/>
                      <a:gd name="connsiteY5" fmla="*/ 712212 h 726753"/>
                      <a:gd name="connsiteX6" fmla="*/ 1120918 w 3192313"/>
                      <a:gd name="connsiteY6" fmla="*/ 668143 h 726753"/>
                      <a:gd name="connsiteX7" fmla="*/ 412880 w 3192313"/>
                      <a:gd name="connsiteY7" fmla="*/ 578408 h 726753"/>
                      <a:gd name="connsiteX8" fmla="*/ 46495 w 3192313"/>
                      <a:gd name="connsiteY8" fmla="*/ 15347 h 726753"/>
                      <a:gd name="connsiteX0" fmla="*/ 42785 w 3188603"/>
                      <a:gd name="connsiteY0" fmla="*/ 15347 h 726753"/>
                      <a:gd name="connsiteX1" fmla="*/ 1458731 w 3188603"/>
                      <a:gd name="connsiteY1" fmla="*/ 161368 h 726753"/>
                      <a:gd name="connsiteX2" fmla="*/ 2075676 w 3188603"/>
                      <a:gd name="connsiteY2" fmla="*/ 183401 h 726753"/>
                      <a:gd name="connsiteX3" fmla="*/ 3144312 w 3188603"/>
                      <a:gd name="connsiteY3" fmla="*/ 139334 h 726753"/>
                      <a:gd name="connsiteX4" fmla="*/ 2946008 w 3188603"/>
                      <a:gd name="connsiteY4" fmla="*/ 381706 h 726753"/>
                      <a:gd name="connsiteX5" fmla="*/ 2582451 w 3188603"/>
                      <a:gd name="connsiteY5" fmla="*/ 712212 h 726753"/>
                      <a:gd name="connsiteX6" fmla="*/ 1117208 w 3188603"/>
                      <a:gd name="connsiteY6" fmla="*/ 668143 h 726753"/>
                      <a:gd name="connsiteX7" fmla="*/ 409170 w 3188603"/>
                      <a:gd name="connsiteY7" fmla="*/ 578408 h 726753"/>
                      <a:gd name="connsiteX8" fmla="*/ 42785 w 3188603"/>
                      <a:gd name="connsiteY8" fmla="*/ 15347 h 726753"/>
                      <a:gd name="connsiteX0" fmla="*/ 42785 w 3188603"/>
                      <a:gd name="connsiteY0" fmla="*/ 19158 h 732227"/>
                      <a:gd name="connsiteX1" fmla="*/ 1458731 w 3188603"/>
                      <a:gd name="connsiteY1" fmla="*/ 165179 h 732227"/>
                      <a:gd name="connsiteX2" fmla="*/ 2075676 w 3188603"/>
                      <a:gd name="connsiteY2" fmla="*/ 187212 h 732227"/>
                      <a:gd name="connsiteX3" fmla="*/ 3144312 w 3188603"/>
                      <a:gd name="connsiteY3" fmla="*/ 143145 h 732227"/>
                      <a:gd name="connsiteX4" fmla="*/ 2946008 w 3188603"/>
                      <a:gd name="connsiteY4" fmla="*/ 385517 h 732227"/>
                      <a:gd name="connsiteX5" fmla="*/ 2582451 w 3188603"/>
                      <a:gd name="connsiteY5" fmla="*/ 716023 h 732227"/>
                      <a:gd name="connsiteX6" fmla="*/ 1117208 w 3188603"/>
                      <a:gd name="connsiteY6" fmla="*/ 671954 h 732227"/>
                      <a:gd name="connsiteX7" fmla="*/ 409170 w 3188603"/>
                      <a:gd name="connsiteY7" fmla="*/ 649521 h 732227"/>
                      <a:gd name="connsiteX8" fmla="*/ 42785 w 3188603"/>
                      <a:gd name="connsiteY8" fmla="*/ 19158 h 732227"/>
                      <a:gd name="connsiteX0" fmla="*/ 49739 w 3195557"/>
                      <a:gd name="connsiteY0" fmla="*/ 15347 h 726753"/>
                      <a:gd name="connsiteX1" fmla="*/ 1465685 w 3195557"/>
                      <a:gd name="connsiteY1" fmla="*/ 161368 h 726753"/>
                      <a:gd name="connsiteX2" fmla="*/ 2082630 w 3195557"/>
                      <a:gd name="connsiteY2" fmla="*/ 183401 h 726753"/>
                      <a:gd name="connsiteX3" fmla="*/ 3151266 w 3195557"/>
                      <a:gd name="connsiteY3" fmla="*/ 139334 h 726753"/>
                      <a:gd name="connsiteX4" fmla="*/ 2952962 w 3195557"/>
                      <a:gd name="connsiteY4" fmla="*/ 381706 h 726753"/>
                      <a:gd name="connsiteX5" fmla="*/ 2589405 w 3195557"/>
                      <a:gd name="connsiteY5" fmla="*/ 712212 h 726753"/>
                      <a:gd name="connsiteX6" fmla="*/ 1124162 w 3195557"/>
                      <a:gd name="connsiteY6" fmla="*/ 668143 h 726753"/>
                      <a:gd name="connsiteX7" fmla="*/ 368950 w 3195557"/>
                      <a:gd name="connsiteY7" fmla="*/ 578408 h 726753"/>
                      <a:gd name="connsiteX8" fmla="*/ 49739 w 3195557"/>
                      <a:gd name="connsiteY8" fmla="*/ 15347 h 726753"/>
                      <a:gd name="connsiteX0" fmla="*/ 36130 w 3464992"/>
                      <a:gd name="connsiteY0" fmla="*/ 15347 h 726753"/>
                      <a:gd name="connsiteX1" fmla="*/ 1735120 w 3464992"/>
                      <a:gd name="connsiteY1" fmla="*/ 161368 h 726753"/>
                      <a:gd name="connsiteX2" fmla="*/ 2352065 w 3464992"/>
                      <a:gd name="connsiteY2" fmla="*/ 183401 h 726753"/>
                      <a:gd name="connsiteX3" fmla="*/ 3420701 w 3464992"/>
                      <a:gd name="connsiteY3" fmla="*/ 139334 h 726753"/>
                      <a:gd name="connsiteX4" fmla="*/ 3222397 w 3464992"/>
                      <a:gd name="connsiteY4" fmla="*/ 381706 h 726753"/>
                      <a:gd name="connsiteX5" fmla="*/ 2858840 w 3464992"/>
                      <a:gd name="connsiteY5" fmla="*/ 712212 h 726753"/>
                      <a:gd name="connsiteX6" fmla="*/ 1393597 w 3464992"/>
                      <a:gd name="connsiteY6" fmla="*/ 668143 h 726753"/>
                      <a:gd name="connsiteX7" fmla="*/ 638385 w 3464992"/>
                      <a:gd name="connsiteY7" fmla="*/ 578408 h 726753"/>
                      <a:gd name="connsiteX8" fmla="*/ 36130 w 3464992"/>
                      <a:gd name="connsiteY8" fmla="*/ 15347 h 726753"/>
                      <a:gd name="connsiteX0" fmla="*/ 36130 w 3464992"/>
                      <a:gd name="connsiteY0" fmla="*/ 15347 h 726753"/>
                      <a:gd name="connsiteX1" fmla="*/ 1735120 w 3464992"/>
                      <a:gd name="connsiteY1" fmla="*/ 161368 h 726753"/>
                      <a:gd name="connsiteX2" fmla="*/ 2352065 w 3464992"/>
                      <a:gd name="connsiteY2" fmla="*/ 183401 h 726753"/>
                      <a:gd name="connsiteX3" fmla="*/ 3420701 w 3464992"/>
                      <a:gd name="connsiteY3" fmla="*/ 139334 h 726753"/>
                      <a:gd name="connsiteX4" fmla="*/ 3222397 w 3464992"/>
                      <a:gd name="connsiteY4" fmla="*/ 381706 h 726753"/>
                      <a:gd name="connsiteX5" fmla="*/ 2858840 w 3464992"/>
                      <a:gd name="connsiteY5" fmla="*/ 712212 h 726753"/>
                      <a:gd name="connsiteX6" fmla="*/ 1393597 w 3464992"/>
                      <a:gd name="connsiteY6" fmla="*/ 668143 h 726753"/>
                      <a:gd name="connsiteX7" fmla="*/ 638385 w 3464992"/>
                      <a:gd name="connsiteY7" fmla="*/ 578408 h 726753"/>
                      <a:gd name="connsiteX8" fmla="*/ 36130 w 3464992"/>
                      <a:gd name="connsiteY8" fmla="*/ 15347 h 726753"/>
                      <a:gd name="connsiteX0" fmla="*/ 29890 w 3458752"/>
                      <a:gd name="connsiteY0" fmla="*/ 86159 h 797565"/>
                      <a:gd name="connsiteX1" fmla="*/ 1728880 w 3458752"/>
                      <a:gd name="connsiteY1" fmla="*/ 232180 h 797565"/>
                      <a:gd name="connsiteX2" fmla="*/ 2345825 w 3458752"/>
                      <a:gd name="connsiteY2" fmla="*/ 254213 h 797565"/>
                      <a:gd name="connsiteX3" fmla="*/ 3414461 w 3458752"/>
                      <a:gd name="connsiteY3" fmla="*/ 210146 h 797565"/>
                      <a:gd name="connsiteX4" fmla="*/ 3216157 w 3458752"/>
                      <a:gd name="connsiteY4" fmla="*/ 452518 h 797565"/>
                      <a:gd name="connsiteX5" fmla="*/ 2852600 w 3458752"/>
                      <a:gd name="connsiteY5" fmla="*/ 783024 h 797565"/>
                      <a:gd name="connsiteX6" fmla="*/ 1387357 w 3458752"/>
                      <a:gd name="connsiteY6" fmla="*/ 738955 h 797565"/>
                      <a:gd name="connsiteX7" fmla="*/ 632145 w 3458752"/>
                      <a:gd name="connsiteY7" fmla="*/ 649220 h 797565"/>
                      <a:gd name="connsiteX8" fmla="*/ 29890 w 3458752"/>
                      <a:gd name="connsiteY8" fmla="*/ 86159 h 797565"/>
                      <a:gd name="connsiteX0" fmla="*/ 29240 w 3505277"/>
                      <a:gd name="connsiteY0" fmla="*/ 104350 h 703592"/>
                      <a:gd name="connsiteX1" fmla="*/ 1775405 w 3505277"/>
                      <a:gd name="connsiteY1" fmla="*/ 138207 h 703592"/>
                      <a:gd name="connsiteX2" fmla="*/ 2392350 w 3505277"/>
                      <a:gd name="connsiteY2" fmla="*/ 160240 h 703592"/>
                      <a:gd name="connsiteX3" fmla="*/ 3460986 w 3505277"/>
                      <a:gd name="connsiteY3" fmla="*/ 116173 h 703592"/>
                      <a:gd name="connsiteX4" fmla="*/ 3262682 w 3505277"/>
                      <a:gd name="connsiteY4" fmla="*/ 358545 h 703592"/>
                      <a:gd name="connsiteX5" fmla="*/ 2899125 w 3505277"/>
                      <a:gd name="connsiteY5" fmla="*/ 689051 h 703592"/>
                      <a:gd name="connsiteX6" fmla="*/ 1433882 w 3505277"/>
                      <a:gd name="connsiteY6" fmla="*/ 644982 h 703592"/>
                      <a:gd name="connsiteX7" fmla="*/ 678670 w 3505277"/>
                      <a:gd name="connsiteY7" fmla="*/ 555247 h 703592"/>
                      <a:gd name="connsiteX8" fmla="*/ 29240 w 3505277"/>
                      <a:gd name="connsiteY8" fmla="*/ 104350 h 703592"/>
                      <a:gd name="connsiteX0" fmla="*/ 49338 w 3525375"/>
                      <a:gd name="connsiteY0" fmla="*/ 74575 h 673817"/>
                      <a:gd name="connsiteX1" fmla="*/ 1795503 w 3525375"/>
                      <a:gd name="connsiteY1" fmla="*/ 108432 h 673817"/>
                      <a:gd name="connsiteX2" fmla="*/ 2412448 w 3525375"/>
                      <a:gd name="connsiteY2" fmla="*/ 130465 h 673817"/>
                      <a:gd name="connsiteX3" fmla="*/ 3481084 w 3525375"/>
                      <a:gd name="connsiteY3" fmla="*/ 86398 h 673817"/>
                      <a:gd name="connsiteX4" fmla="*/ 3282780 w 3525375"/>
                      <a:gd name="connsiteY4" fmla="*/ 328770 h 673817"/>
                      <a:gd name="connsiteX5" fmla="*/ 2919223 w 3525375"/>
                      <a:gd name="connsiteY5" fmla="*/ 659276 h 673817"/>
                      <a:gd name="connsiteX6" fmla="*/ 1453980 w 3525375"/>
                      <a:gd name="connsiteY6" fmla="*/ 615207 h 673817"/>
                      <a:gd name="connsiteX7" fmla="*/ 698768 w 3525375"/>
                      <a:gd name="connsiteY7" fmla="*/ 525472 h 673817"/>
                      <a:gd name="connsiteX8" fmla="*/ 49338 w 3525375"/>
                      <a:gd name="connsiteY8" fmla="*/ 74575 h 673817"/>
                      <a:gd name="connsiteX0" fmla="*/ 47213 w 3523250"/>
                      <a:gd name="connsiteY0" fmla="*/ 28648 h 627890"/>
                      <a:gd name="connsiteX1" fmla="*/ 1793378 w 3523250"/>
                      <a:gd name="connsiteY1" fmla="*/ 62505 h 627890"/>
                      <a:gd name="connsiteX2" fmla="*/ 2410323 w 3523250"/>
                      <a:gd name="connsiteY2" fmla="*/ 84538 h 627890"/>
                      <a:gd name="connsiteX3" fmla="*/ 3478959 w 3523250"/>
                      <a:gd name="connsiteY3" fmla="*/ 40471 h 627890"/>
                      <a:gd name="connsiteX4" fmla="*/ 3280655 w 3523250"/>
                      <a:gd name="connsiteY4" fmla="*/ 282843 h 627890"/>
                      <a:gd name="connsiteX5" fmla="*/ 2917098 w 3523250"/>
                      <a:gd name="connsiteY5" fmla="*/ 613349 h 627890"/>
                      <a:gd name="connsiteX6" fmla="*/ 1451855 w 3523250"/>
                      <a:gd name="connsiteY6" fmla="*/ 569280 h 627890"/>
                      <a:gd name="connsiteX7" fmla="*/ 578709 w 3523250"/>
                      <a:gd name="connsiteY7" fmla="*/ 524411 h 627890"/>
                      <a:gd name="connsiteX8" fmla="*/ 47213 w 3523250"/>
                      <a:gd name="connsiteY8" fmla="*/ 28648 h 62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523250" h="627890">
                        <a:moveTo>
                          <a:pt x="47213" y="28648"/>
                        </a:moveTo>
                        <a:cubicBezTo>
                          <a:pt x="249658" y="-48336"/>
                          <a:pt x="1399527" y="53190"/>
                          <a:pt x="1793378" y="62505"/>
                        </a:cubicBezTo>
                        <a:cubicBezTo>
                          <a:pt x="2187229" y="71820"/>
                          <a:pt x="2129393" y="88210"/>
                          <a:pt x="2410323" y="84538"/>
                        </a:cubicBezTo>
                        <a:cubicBezTo>
                          <a:pt x="2691253" y="80866"/>
                          <a:pt x="3333904" y="7420"/>
                          <a:pt x="3478959" y="40471"/>
                        </a:cubicBezTo>
                        <a:cubicBezTo>
                          <a:pt x="3624014" y="73522"/>
                          <a:pt x="3374298" y="187363"/>
                          <a:pt x="3280655" y="282843"/>
                        </a:cubicBezTo>
                        <a:cubicBezTo>
                          <a:pt x="3187012" y="378323"/>
                          <a:pt x="3221898" y="565610"/>
                          <a:pt x="2917098" y="613349"/>
                        </a:cubicBezTo>
                        <a:cubicBezTo>
                          <a:pt x="2612298" y="661088"/>
                          <a:pt x="1778689" y="576625"/>
                          <a:pt x="1451855" y="569280"/>
                        </a:cubicBezTo>
                        <a:cubicBezTo>
                          <a:pt x="1125021" y="561935"/>
                          <a:pt x="812816" y="614516"/>
                          <a:pt x="578709" y="524411"/>
                        </a:cubicBezTo>
                        <a:cubicBezTo>
                          <a:pt x="344602" y="434306"/>
                          <a:pt x="-155232" y="105632"/>
                          <a:pt x="47213" y="28648"/>
                        </a:cubicBezTo>
                        <a:close/>
                      </a:path>
                    </a:pathLst>
                  </a:custGeom>
                  <a:pattFill prst="pct20">
                    <a:fgClr>
                      <a:schemeClr val="tx1">
                        <a:lumMod val="50000"/>
                        <a:lumOff val="50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Freihandform 30">
                    <a:extLst>
                      <a:ext uri="{FF2B5EF4-FFF2-40B4-BE49-F238E27FC236}">
                        <a16:creationId xmlns:a16="http://schemas.microsoft.com/office/drawing/2014/main" id="{2038C171-11D6-4F61-877B-831B12BC76F0}"/>
                      </a:ext>
                    </a:extLst>
                  </p:cNvPr>
                  <p:cNvSpPr/>
                  <p:nvPr/>
                </p:nvSpPr>
                <p:spPr>
                  <a:xfrm flipH="1">
                    <a:off x="6028318" y="2819009"/>
                    <a:ext cx="411192" cy="259887"/>
                  </a:xfrm>
                  <a:custGeom>
                    <a:avLst/>
                    <a:gdLst>
                      <a:gd name="connsiteX0" fmla="*/ 1520328 w 1520328"/>
                      <a:gd name="connsiteY0" fmla="*/ 0 h 608514"/>
                      <a:gd name="connsiteX1" fmla="*/ 1333041 w 1520328"/>
                      <a:gd name="connsiteY1" fmla="*/ 286439 h 608514"/>
                      <a:gd name="connsiteX2" fmla="*/ 727113 w 1520328"/>
                      <a:gd name="connsiteY2" fmla="*/ 561860 h 608514"/>
                      <a:gd name="connsiteX3" fmla="*/ 0 w 1520328"/>
                      <a:gd name="connsiteY3" fmla="*/ 605928 h 608514"/>
                      <a:gd name="connsiteX0" fmla="*/ 1520328 w 1520328"/>
                      <a:gd name="connsiteY0" fmla="*/ 0 h 606783"/>
                      <a:gd name="connsiteX1" fmla="*/ 1421176 w 1520328"/>
                      <a:gd name="connsiteY1" fmla="*/ 396608 h 606783"/>
                      <a:gd name="connsiteX2" fmla="*/ 727113 w 1520328"/>
                      <a:gd name="connsiteY2" fmla="*/ 561860 h 606783"/>
                      <a:gd name="connsiteX3" fmla="*/ 0 w 1520328"/>
                      <a:gd name="connsiteY3" fmla="*/ 605928 h 606783"/>
                      <a:gd name="connsiteX0" fmla="*/ 1520328 w 1520328"/>
                      <a:gd name="connsiteY0" fmla="*/ 0 h 639882"/>
                      <a:gd name="connsiteX1" fmla="*/ 1421176 w 1520328"/>
                      <a:gd name="connsiteY1" fmla="*/ 396608 h 639882"/>
                      <a:gd name="connsiteX2" fmla="*/ 760164 w 1520328"/>
                      <a:gd name="connsiteY2" fmla="*/ 627961 h 639882"/>
                      <a:gd name="connsiteX3" fmla="*/ 0 w 1520328"/>
                      <a:gd name="connsiteY3" fmla="*/ 605928 h 639882"/>
                      <a:gd name="connsiteX0" fmla="*/ 1439869 w 1439869"/>
                      <a:gd name="connsiteY0" fmla="*/ 0 h 628208"/>
                      <a:gd name="connsiteX1" fmla="*/ 1340717 w 1439869"/>
                      <a:gd name="connsiteY1" fmla="*/ 396608 h 628208"/>
                      <a:gd name="connsiteX2" fmla="*/ 679705 w 1439869"/>
                      <a:gd name="connsiteY2" fmla="*/ 627961 h 628208"/>
                      <a:gd name="connsiteX3" fmla="*/ 0 w 1439869"/>
                      <a:gd name="connsiteY3" fmla="*/ 356000 h 628208"/>
                      <a:gd name="connsiteX0" fmla="*/ 1439869 w 1439869"/>
                      <a:gd name="connsiteY0" fmla="*/ 0 h 628208"/>
                      <a:gd name="connsiteX1" fmla="*/ 1340717 w 1439869"/>
                      <a:gd name="connsiteY1" fmla="*/ 396608 h 628208"/>
                      <a:gd name="connsiteX2" fmla="*/ 679705 w 1439869"/>
                      <a:gd name="connsiteY2" fmla="*/ 627961 h 628208"/>
                      <a:gd name="connsiteX3" fmla="*/ 0 w 1439869"/>
                      <a:gd name="connsiteY3" fmla="*/ 356000 h 628208"/>
                      <a:gd name="connsiteX0" fmla="*/ 1440426 w 1440426"/>
                      <a:gd name="connsiteY0" fmla="*/ 0 h 628237"/>
                      <a:gd name="connsiteX1" fmla="*/ 1341274 w 1440426"/>
                      <a:gd name="connsiteY1" fmla="*/ 396608 h 628237"/>
                      <a:gd name="connsiteX2" fmla="*/ 680262 w 1440426"/>
                      <a:gd name="connsiteY2" fmla="*/ 627961 h 628237"/>
                      <a:gd name="connsiteX3" fmla="*/ 557 w 1440426"/>
                      <a:gd name="connsiteY3" fmla="*/ 356000 h 628237"/>
                      <a:gd name="connsiteX0" fmla="*/ 1400239 w 1400239"/>
                      <a:gd name="connsiteY0" fmla="*/ 0 h 629200"/>
                      <a:gd name="connsiteX1" fmla="*/ 1301087 w 1400239"/>
                      <a:gd name="connsiteY1" fmla="*/ 396608 h 629200"/>
                      <a:gd name="connsiteX2" fmla="*/ 640075 w 1400239"/>
                      <a:gd name="connsiteY2" fmla="*/ 627961 h 629200"/>
                      <a:gd name="connsiteX3" fmla="*/ 599 w 1400239"/>
                      <a:gd name="connsiteY3" fmla="*/ 300459 h 629200"/>
                      <a:gd name="connsiteX0" fmla="*/ 1421671 w 1421671"/>
                      <a:gd name="connsiteY0" fmla="*/ 0 h 647053"/>
                      <a:gd name="connsiteX1" fmla="*/ 1322519 w 1421671"/>
                      <a:gd name="connsiteY1" fmla="*/ 396608 h 647053"/>
                      <a:gd name="connsiteX2" fmla="*/ 661507 w 1421671"/>
                      <a:gd name="connsiteY2" fmla="*/ 627961 h 647053"/>
                      <a:gd name="connsiteX3" fmla="*/ 22031 w 1421671"/>
                      <a:gd name="connsiteY3" fmla="*/ 300459 h 647053"/>
                      <a:gd name="connsiteX0" fmla="*/ 1322519 w 1322519"/>
                      <a:gd name="connsiteY0" fmla="*/ 96149 h 346594"/>
                      <a:gd name="connsiteX1" fmla="*/ 661507 w 1322519"/>
                      <a:gd name="connsiteY1" fmla="*/ 327502 h 346594"/>
                      <a:gd name="connsiteX2" fmla="*/ 22031 w 1322519"/>
                      <a:gd name="connsiteY2" fmla="*/ 0 h 346594"/>
                      <a:gd name="connsiteX0" fmla="*/ 1575342 w 1575342"/>
                      <a:gd name="connsiteY0" fmla="*/ 262769 h 353865"/>
                      <a:gd name="connsiteX1" fmla="*/ 662898 w 1575342"/>
                      <a:gd name="connsiteY1" fmla="*/ 327502 h 353865"/>
                      <a:gd name="connsiteX2" fmla="*/ 23422 w 1575342"/>
                      <a:gd name="connsiteY2" fmla="*/ 0 h 353865"/>
                      <a:gd name="connsiteX0" fmla="*/ 1216175 w 1216175"/>
                      <a:gd name="connsiteY0" fmla="*/ 388746 h 489075"/>
                      <a:gd name="connsiteX1" fmla="*/ 303731 w 1216175"/>
                      <a:gd name="connsiteY1" fmla="*/ 453479 h 489075"/>
                      <a:gd name="connsiteX2" fmla="*/ 46433 w 1216175"/>
                      <a:gd name="connsiteY2" fmla="*/ 0 h 489075"/>
                      <a:gd name="connsiteX0" fmla="*/ 1487862 w 1487862"/>
                      <a:gd name="connsiteY0" fmla="*/ 388746 h 489075"/>
                      <a:gd name="connsiteX1" fmla="*/ 62496 w 1487862"/>
                      <a:gd name="connsiteY1" fmla="*/ 453479 h 489075"/>
                      <a:gd name="connsiteX2" fmla="*/ 318120 w 1487862"/>
                      <a:gd name="connsiteY2" fmla="*/ 0 h 489075"/>
                      <a:gd name="connsiteX0" fmla="*/ 1530921 w 1530921"/>
                      <a:gd name="connsiteY0" fmla="*/ 388746 h 489075"/>
                      <a:gd name="connsiteX1" fmla="*/ 105555 w 1530921"/>
                      <a:gd name="connsiteY1" fmla="*/ 453479 h 489075"/>
                      <a:gd name="connsiteX2" fmla="*/ 361179 w 1530921"/>
                      <a:gd name="connsiteY2" fmla="*/ 0 h 489075"/>
                      <a:gd name="connsiteX0" fmla="*/ 1544024 w 1544024"/>
                      <a:gd name="connsiteY0" fmla="*/ 388746 h 489075"/>
                      <a:gd name="connsiteX1" fmla="*/ 118658 w 1544024"/>
                      <a:gd name="connsiteY1" fmla="*/ 453479 h 489075"/>
                      <a:gd name="connsiteX2" fmla="*/ 374282 w 1544024"/>
                      <a:gd name="connsiteY2" fmla="*/ 0 h 489075"/>
                      <a:gd name="connsiteX0" fmla="*/ 1144947 w 1144946"/>
                      <a:gd name="connsiteY0" fmla="*/ 334756 h 473197"/>
                      <a:gd name="connsiteX1" fmla="*/ 91702 w 1144946"/>
                      <a:gd name="connsiteY1" fmla="*/ 453479 h 473197"/>
                      <a:gd name="connsiteX2" fmla="*/ 347326 w 1144946"/>
                      <a:gd name="connsiteY2" fmla="*/ 0 h 473197"/>
                      <a:gd name="connsiteX0" fmla="*/ 940134 w 940135"/>
                      <a:gd name="connsiteY0" fmla="*/ 379748 h 485788"/>
                      <a:gd name="connsiteX1" fmla="*/ 77978 w 940135"/>
                      <a:gd name="connsiteY1" fmla="*/ 453479 h 485788"/>
                      <a:gd name="connsiteX2" fmla="*/ 333602 w 940135"/>
                      <a:gd name="connsiteY2" fmla="*/ 0 h 485788"/>
                      <a:gd name="connsiteX0" fmla="*/ 927483 w 927483"/>
                      <a:gd name="connsiteY0" fmla="*/ 379748 h 485788"/>
                      <a:gd name="connsiteX1" fmla="*/ 65327 w 927483"/>
                      <a:gd name="connsiteY1" fmla="*/ 453479 h 485788"/>
                      <a:gd name="connsiteX2" fmla="*/ 89523 w 927483"/>
                      <a:gd name="connsiteY2" fmla="*/ 197964 h 485788"/>
                      <a:gd name="connsiteX3" fmla="*/ 320951 w 927483"/>
                      <a:gd name="connsiteY3" fmla="*/ 0 h 485788"/>
                      <a:gd name="connsiteX0" fmla="*/ 969525 w 969525"/>
                      <a:gd name="connsiteY0" fmla="*/ 379748 h 473142"/>
                      <a:gd name="connsiteX1" fmla="*/ 107369 w 969525"/>
                      <a:gd name="connsiteY1" fmla="*/ 453479 h 473142"/>
                      <a:gd name="connsiteX2" fmla="*/ 41049 w 969525"/>
                      <a:gd name="connsiteY2" fmla="*/ 170969 h 473142"/>
                      <a:gd name="connsiteX3" fmla="*/ 362993 w 969525"/>
                      <a:gd name="connsiteY3" fmla="*/ 0 h 473142"/>
                      <a:gd name="connsiteX0" fmla="*/ 589178 w 589178"/>
                      <a:gd name="connsiteY0" fmla="*/ 388746 h 476559"/>
                      <a:gd name="connsiteX1" fmla="*/ 89086 w 589178"/>
                      <a:gd name="connsiteY1" fmla="*/ 453479 h 476559"/>
                      <a:gd name="connsiteX2" fmla="*/ 22766 w 589178"/>
                      <a:gd name="connsiteY2" fmla="*/ 170969 h 476559"/>
                      <a:gd name="connsiteX3" fmla="*/ 344710 w 589178"/>
                      <a:gd name="connsiteY3" fmla="*/ 0 h 476559"/>
                      <a:gd name="connsiteX0" fmla="*/ 589178 w 589178"/>
                      <a:gd name="connsiteY0" fmla="*/ 239434 h 327247"/>
                      <a:gd name="connsiteX1" fmla="*/ 89086 w 589178"/>
                      <a:gd name="connsiteY1" fmla="*/ 304167 h 327247"/>
                      <a:gd name="connsiteX2" fmla="*/ 22766 w 589178"/>
                      <a:gd name="connsiteY2" fmla="*/ 21657 h 327247"/>
                      <a:gd name="connsiteX3" fmla="*/ 315799 w 589178"/>
                      <a:gd name="connsiteY3" fmla="*/ 62222 h 327247"/>
                      <a:gd name="connsiteX0" fmla="*/ 612474 w 612474"/>
                      <a:gd name="connsiteY0" fmla="*/ 190906 h 274529"/>
                      <a:gd name="connsiteX1" fmla="*/ 112382 w 612474"/>
                      <a:gd name="connsiteY1" fmla="*/ 255639 h 274529"/>
                      <a:gd name="connsiteX2" fmla="*/ 17153 w 612474"/>
                      <a:gd name="connsiteY2" fmla="*/ 30819 h 274529"/>
                      <a:gd name="connsiteX3" fmla="*/ 339095 w 612474"/>
                      <a:gd name="connsiteY3" fmla="*/ 13694 h 274529"/>
                      <a:gd name="connsiteX0" fmla="*/ 611477 w 611477"/>
                      <a:gd name="connsiteY0" fmla="*/ 190906 h 309497"/>
                      <a:gd name="connsiteX1" fmla="*/ 117167 w 611477"/>
                      <a:gd name="connsiteY1" fmla="*/ 300510 h 309497"/>
                      <a:gd name="connsiteX2" fmla="*/ 16156 w 611477"/>
                      <a:gd name="connsiteY2" fmla="*/ 30819 h 309497"/>
                      <a:gd name="connsiteX3" fmla="*/ 338098 w 611477"/>
                      <a:gd name="connsiteY3" fmla="*/ 13694 h 309497"/>
                      <a:gd name="connsiteX0" fmla="*/ 652988 w 652988"/>
                      <a:gd name="connsiteY0" fmla="*/ 235776 h 322656"/>
                      <a:gd name="connsiteX1" fmla="*/ 118204 w 652988"/>
                      <a:gd name="connsiteY1" fmla="*/ 300510 h 322656"/>
                      <a:gd name="connsiteX2" fmla="*/ 17193 w 652988"/>
                      <a:gd name="connsiteY2" fmla="*/ 30819 h 322656"/>
                      <a:gd name="connsiteX3" fmla="*/ 339135 w 652988"/>
                      <a:gd name="connsiteY3" fmla="*/ 13694 h 322656"/>
                      <a:gd name="connsiteX0" fmla="*/ 499220 w 499220"/>
                      <a:gd name="connsiteY0" fmla="*/ 287057 h 349796"/>
                      <a:gd name="connsiteX1" fmla="*/ 114769 w 499220"/>
                      <a:gd name="connsiteY1" fmla="*/ 300510 h 349796"/>
                      <a:gd name="connsiteX2" fmla="*/ 13758 w 499220"/>
                      <a:gd name="connsiteY2" fmla="*/ 30819 h 349796"/>
                      <a:gd name="connsiteX3" fmla="*/ 335700 w 499220"/>
                      <a:gd name="connsiteY3" fmla="*/ 13694 h 349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9220" h="349796">
                        <a:moveTo>
                          <a:pt x="499220" y="287057"/>
                        </a:moveTo>
                        <a:cubicBezTo>
                          <a:pt x="372526" y="391717"/>
                          <a:pt x="195679" y="343216"/>
                          <a:pt x="114769" y="300510"/>
                        </a:cubicBezTo>
                        <a:cubicBezTo>
                          <a:pt x="33859" y="257804"/>
                          <a:pt x="-28846" y="106399"/>
                          <a:pt x="13758" y="30819"/>
                        </a:cubicBezTo>
                        <a:cubicBezTo>
                          <a:pt x="56362" y="-44761"/>
                          <a:pt x="297129" y="46688"/>
                          <a:pt x="335700" y="13694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Flussdiagramm: Zusammenführung 66">
                    <a:extLst>
                      <a:ext uri="{FF2B5EF4-FFF2-40B4-BE49-F238E27FC236}">
                        <a16:creationId xmlns:a16="http://schemas.microsoft.com/office/drawing/2014/main" id="{DAC5BC65-78D8-4D4F-9C82-62C0BA9AB53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137831" y="2919870"/>
                    <a:ext cx="90000" cy="90000"/>
                  </a:xfrm>
                  <a:prstGeom prst="flowChartSummingJunction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Freihandform 49">
                    <a:extLst>
                      <a:ext uri="{FF2B5EF4-FFF2-40B4-BE49-F238E27FC236}">
                        <a16:creationId xmlns:a16="http://schemas.microsoft.com/office/drawing/2014/main" id="{0232A462-88C1-4CB3-84CF-0A41721B1C07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5106399" y="2739828"/>
                    <a:ext cx="342140" cy="360620"/>
                  </a:xfrm>
                  <a:custGeom>
                    <a:avLst/>
                    <a:gdLst>
                      <a:gd name="connsiteX0" fmla="*/ 1520328 w 1520328"/>
                      <a:gd name="connsiteY0" fmla="*/ 0 h 608514"/>
                      <a:gd name="connsiteX1" fmla="*/ 1333041 w 1520328"/>
                      <a:gd name="connsiteY1" fmla="*/ 286439 h 608514"/>
                      <a:gd name="connsiteX2" fmla="*/ 727113 w 1520328"/>
                      <a:gd name="connsiteY2" fmla="*/ 561860 h 608514"/>
                      <a:gd name="connsiteX3" fmla="*/ 0 w 1520328"/>
                      <a:gd name="connsiteY3" fmla="*/ 605928 h 608514"/>
                      <a:gd name="connsiteX0" fmla="*/ 1520328 w 1520328"/>
                      <a:gd name="connsiteY0" fmla="*/ 0 h 606783"/>
                      <a:gd name="connsiteX1" fmla="*/ 1421176 w 1520328"/>
                      <a:gd name="connsiteY1" fmla="*/ 396608 h 606783"/>
                      <a:gd name="connsiteX2" fmla="*/ 727113 w 1520328"/>
                      <a:gd name="connsiteY2" fmla="*/ 561860 h 606783"/>
                      <a:gd name="connsiteX3" fmla="*/ 0 w 1520328"/>
                      <a:gd name="connsiteY3" fmla="*/ 605928 h 606783"/>
                      <a:gd name="connsiteX0" fmla="*/ 1520328 w 1520328"/>
                      <a:gd name="connsiteY0" fmla="*/ 0 h 639882"/>
                      <a:gd name="connsiteX1" fmla="*/ 1421176 w 1520328"/>
                      <a:gd name="connsiteY1" fmla="*/ 396608 h 639882"/>
                      <a:gd name="connsiteX2" fmla="*/ 760164 w 1520328"/>
                      <a:gd name="connsiteY2" fmla="*/ 627961 h 639882"/>
                      <a:gd name="connsiteX3" fmla="*/ 0 w 1520328"/>
                      <a:gd name="connsiteY3" fmla="*/ 605928 h 639882"/>
                      <a:gd name="connsiteX0" fmla="*/ 1439869 w 1439869"/>
                      <a:gd name="connsiteY0" fmla="*/ 0 h 628208"/>
                      <a:gd name="connsiteX1" fmla="*/ 1340717 w 1439869"/>
                      <a:gd name="connsiteY1" fmla="*/ 396608 h 628208"/>
                      <a:gd name="connsiteX2" fmla="*/ 679705 w 1439869"/>
                      <a:gd name="connsiteY2" fmla="*/ 627961 h 628208"/>
                      <a:gd name="connsiteX3" fmla="*/ 0 w 1439869"/>
                      <a:gd name="connsiteY3" fmla="*/ 356000 h 628208"/>
                      <a:gd name="connsiteX0" fmla="*/ 1439869 w 1439869"/>
                      <a:gd name="connsiteY0" fmla="*/ 0 h 628208"/>
                      <a:gd name="connsiteX1" fmla="*/ 1340717 w 1439869"/>
                      <a:gd name="connsiteY1" fmla="*/ 396608 h 628208"/>
                      <a:gd name="connsiteX2" fmla="*/ 679705 w 1439869"/>
                      <a:gd name="connsiteY2" fmla="*/ 627961 h 628208"/>
                      <a:gd name="connsiteX3" fmla="*/ 0 w 1439869"/>
                      <a:gd name="connsiteY3" fmla="*/ 356000 h 628208"/>
                      <a:gd name="connsiteX0" fmla="*/ 1440426 w 1440426"/>
                      <a:gd name="connsiteY0" fmla="*/ 0 h 628237"/>
                      <a:gd name="connsiteX1" fmla="*/ 1341274 w 1440426"/>
                      <a:gd name="connsiteY1" fmla="*/ 396608 h 628237"/>
                      <a:gd name="connsiteX2" fmla="*/ 680262 w 1440426"/>
                      <a:gd name="connsiteY2" fmla="*/ 627961 h 628237"/>
                      <a:gd name="connsiteX3" fmla="*/ 557 w 1440426"/>
                      <a:gd name="connsiteY3" fmla="*/ 356000 h 628237"/>
                      <a:gd name="connsiteX0" fmla="*/ 1400239 w 1400239"/>
                      <a:gd name="connsiteY0" fmla="*/ 0 h 629200"/>
                      <a:gd name="connsiteX1" fmla="*/ 1301087 w 1400239"/>
                      <a:gd name="connsiteY1" fmla="*/ 396608 h 629200"/>
                      <a:gd name="connsiteX2" fmla="*/ 640075 w 1400239"/>
                      <a:gd name="connsiteY2" fmla="*/ 627961 h 629200"/>
                      <a:gd name="connsiteX3" fmla="*/ 599 w 1400239"/>
                      <a:gd name="connsiteY3" fmla="*/ 300459 h 629200"/>
                      <a:gd name="connsiteX0" fmla="*/ 1421671 w 1421671"/>
                      <a:gd name="connsiteY0" fmla="*/ 0 h 647053"/>
                      <a:gd name="connsiteX1" fmla="*/ 1322519 w 1421671"/>
                      <a:gd name="connsiteY1" fmla="*/ 396608 h 647053"/>
                      <a:gd name="connsiteX2" fmla="*/ 661507 w 1421671"/>
                      <a:gd name="connsiteY2" fmla="*/ 627961 h 647053"/>
                      <a:gd name="connsiteX3" fmla="*/ 22031 w 1421671"/>
                      <a:gd name="connsiteY3" fmla="*/ 300459 h 647053"/>
                      <a:gd name="connsiteX0" fmla="*/ 1322519 w 1322519"/>
                      <a:gd name="connsiteY0" fmla="*/ 96149 h 346594"/>
                      <a:gd name="connsiteX1" fmla="*/ 661507 w 1322519"/>
                      <a:gd name="connsiteY1" fmla="*/ 327502 h 346594"/>
                      <a:gd name="connsiteX2" fmla="*/ 22031 w 1322519"/>
                      <a:gd name="connsiteY2" fmla="*/ 0 h 346594"/>
                      <a:gd name="connsiteX0" fmla="*/ 1575342 w 1575342"/>
                      <a:gd name="connsiteY0" fmla="*/ 262769 h 353865"/>
                      <a:gd name="connsiteX1" fmla="*/ 662898 w 1575342"/>
                      <a:gd name="connsiteY1" fmla="*/ 327502 h 353865"/>
                      <a:gd name="connsiteX2" fmla="*/ 23422 w 1575342"/>
                      <a:gd name="connsiteY2" fmla="*/ 0 h 353865"/>
                      <a:gd name="connsiteX0" fmla="*/ 1216175 w 1216175"/>
                      <a:gd name="connsiteY0" fmla="*/ 388746 h 489075"/>
                      <a:gd name="connsiteX1" fmla="*/ 303731 w 1216175"/>
                      <a:gd name="connsiteY1" fmla="*/ 453479 h 489075"/>
                      <a:gd name="connsiteX2" fmla="*/ 46433 w 1216175"/>
                      <a:gd name="connsiteY2" fmla="*/ 0 h 489075"/>
                      <a:gd name="connsiteX0" fmla="*/ 1487862 w 1487862"/>
                      <a:gd name="connsiteY0" fmla="*/ 388746 h 489075"/>
                      <a:gd name="connsiteX1" fmla="*/ 62496 w 1487862"/>
                      <a:gd name="connsiteY1" fmla="*/ 453479 h 489075"/>
                      <a:gd name="connsiteX2" fmla="*/ 318120 w 1487862"/>
                      <a:gd name="connsiteY2" fmla="*/ 0 h 489075"/>
                      <a:gd name="connsiteX0" fmla="*/ 1530921 w 1530921"/>
                      <a:gd name="connsiteY0" fmla="*/ 388746 h 489075"/>
                      <a:gd name="connsiteX1" fmla="*/ 105555 w 1530921"/>
                      <a:gd name="connsiteY1" fmla="*/ 453479 h 489075"/>
                      <a:gd name="connsiteX2" fmla="*/ 361179 w 1530921"/>
                      <a:gd name="connsiteY2" fmla="*/ 0 h 489075"/>
                      <a:gd name="connsiteX0" fmla="*/ 1544024 w 1544024"/>
                      <a:gd name="connsiteY0" fmla="*/ 388746 h 489075"/>
                      <a:gd name="connsiteX1" fmla="*/ 118658 w 1544024"/>
                      <a:gd name="connsiteY1" fmla="*/ 453479 h 489075"/>
                      <a:gd name="connsiteX2" fmla="*/ 374282 w 1544024"/>
                      <a:gd name="connsiteY2" fmla="*/ 0 h 489075"/>
                      <a:gd name="connsiteX0" fmla="*/ 1144947 w 1144946"/>
                      <a:gd name="connsiteY0" fmla="*/ 334756 h 473197"/>
                      <a:gd name="connsiteX1" fmla="*/ 91702 w 1144946"/>
                      <a:gd name="connsiteY1" fmla="*/ 453479 h 473197"/>
                      <a:gd name="connsiteX2" fmla="*/ 347326 w 1144946"/>
                      <a:gd name="connsiteY2" fmla="*/ 0 h 473197"/>
                      <a:gd name="connsiteX0" fmla="*/ 940134 w 940135"/>
                      <a:gd name="connsiteY0" fmla="*/ 379748 h 485788"/>
                      <a:gd name="connsiteX1" fmla="*/ 77978 w 940135"/>
                      <a:gd name="connsiteY1" fmla="*/ 453479 h 485788"/>
                      <a:gd name="connsiteX2" fmla="*/ 333602 w 940135"/>
                      <a:gd name="connsiteY2" fmla="*/ 0 h 485788"/>
                      <a:gd name="connsiteX0" fmla="*/ 927483 w 927483"/>
                      <a:gd name="connsiteY0" fmla="*/ 379748 h 485788"/>
                      <a:gd name="connsiteX1" fmla="*/ 65327 w 927483"/>
                      <a:gd name="connsiteY1" fmla="*/ 453479 h 485788"/>
                      <a:gd name="connsiteX2" fmla="*/ 89523 w 927483"/>
                      <a:gd name="connsiteY2" fmla="*/ 197964 h 485788"/>
                      <a:gd name="connsiteX3" fmla="*/ 320951 w 927483"/>
                      <a:gd name="connsiteY3" fmla="*/ 0 h 485788"/>
                      <a:gd name="connsiteX0" fmla="*/ 969525 w 969525"/>
                      <a:gd name="connsiteY0" fmla="*/ 379748 h 473142"/>
                      <a:gd name="connsiteX1" fmla="*/ 107369 w 969525"/>
                      <a:gd name="connsiteY1" fmla="*/ 453479 h 473142"/>
                      <a:gd name="connsiteX2" fmla="*/ 41049 w 969525"/>
                      <a:gd name="connsiteY2" fmla="*/ 170969 h 473142"/>
                      <a:gd name="connsiteX3" fmla="*/ 362993 w 969525"/>
                      <a:gd name="connsiteY3" fmla="*/ 0 h 473142"/>
                      <a:gd name="connsiteX0" fmla="*/ 589178 w 589178"/>
                      <a:gd name="connsiteY0" fmla="*/ 388746 h 476559"/>
                      <a:gd name="connsiteX1" fmla="*/ 89086 w 589178"/>
                      <a:gd name="connsiteY1" fmla="*/ 453479 h 476559"/>
                      <a:gd name="connsiteX2" fmla="*/ 22766 w 589178"/>
                      <a:gd name="connsiteY2" fmla="*/ 170969 h 476559"/>
                      <a:gd name="connsiteX3" fmla="*/ 344710 w 589178"/>
                      <a:gd name="connsiteY3" fmla="*/ 0 h 476559"/>
                      <a:gd name="connsiteX0" fmla="*/ 409910 w 409911"/>
                      <a:gd name="connsiteY0" fmla="*/ 427805 h 496011"/>
                      <a:gd name="connsiteX1" fmla="*/ 83280 w 409911"/>
                      <a:gd name="connsiteY1" fmla="*/ 453479 h 496011"/>
                      <a:gd name="connsiteX2" fmla="*/ 16960 w 409911"/>
                      <a:gd name="connsiteY2" fmla="*/ 170969 h 496011"/>
                      <a:gd name="connsiteX3" fmla="*/ 338904 w 409911"/>
                      <a:gd name="connsiteY3" fmla="*/ 0 h 496011"/>
                      <a:gd name="connsiteX0" fmla="*/ 327102 w 327102"/>
                      <a:gd name="connsiteY0" fmla="*/ 427805 h 506800"/>
                      <a:gd name="connsiteX1" fmla="*/ 472 w 327102"/>
                      <a:gd name="connsiteY1" fmla="*/ 453479 h 506800"/>
                      <a:gd name="connsiteX2" fmla="*/ 256096 w 327102"/>
                      <a:gd name="connsiteY2" fmla="*/ 0 h 506800"/>
                      <a:gd name="connsiteX0" fmla="*/ 350730 w 350730"/>
                      <a:gd name="connsiteY0" fmla="*/ 414785 h 492929"/>
                      <a:gd name="connsiteX1" fmla="*/ 24100 w 350730"/>
                      <a:gd name="connsiteY1" fmla="*/ 440459 h 492929"/>
                      <a:gd name="connsiteX2" fmla="*/ 60007 w 350730"/>
                      <a:gd name="connsiteY2" fmla="*/ 0 h 492929"/>
                      <a:gd name="connsiteX0" fmla="*/ 395920 w 395920"/>
                      <a:gd name="connsiteY0" fmla="*/ 414785 h 492929"/>
                      <a:gd name="connsiteX1" fmla="*/ 69290 w 395920"/>
                      <a:gd name="connsiteY1" fmla="*/ 440459 h 492929"/>
                      <a:gd name="connsiteX2" fmla="*/ 105197 w 395920"/>
                      <a:gd name="connsiteY2" fmla="*/ 0 h 492929"/>
                      <a:gd name="connsiteX0" fmla="*/ 415384 w 415384"/>
                      <a:gd name="connsiteY0" fmla="*/ 414785 h 492929"/>
                      <a:gd name="connsiteX1" fmla="*/ 88754 w 415384"/>
                      <a:gd name="connsiteY1" fmla="*/ 440459 h 492929"/>
                      <a:gd name="connsiteX2" fmla="*/ 124661 w 415384"/>
                      <a:gd name="connsiteY2" fmla="*/ 0 h 492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5384" h="492929">
                        <a:moveTo>
                          <a:pt x="415384" y="414785"/>
                        </a:moveTo>
                        <a:cubicBezTo>
                          <a:pt x="288690" y="519445"/>
                          <a:pt x="137208" y="509590"/>
                          <a:pt x="88754" y="440459"/>
                        </a:cubicBezTo>
                        <a:cubicBezTo>
                          <a:pt x="40300" y="371328"/>
                          <a:pt x="-102055" y="159574"/>
                          <a:pt x="124661" y="0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  <a:prstDash val="solid"/>
                    <a:tailEnd type="triangle" w="lg" len="lg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Freihandform 50">
                    <a:extLst>
                      <a:ext uri="{FF2B5EF4-FFF2-40B4-BE49-F238E27FC236}">
                        <a16:creationId xmlns:a16="http://schemas.microsoft.com/office/drawing/2014/main" id="{B80C34A5-81DF-465A-B9D9-5E77BCC1F2A6}"/>
                      </a:ext>
                    </a:extLst>
                  </p:cNvPr>
                  <p:cNvSpPr/>
                  <p:nvPr/>
                </p:nvSpPr>
                <p:spPr>
                  <a:xfrm flipV="1">
                    <a:off x="5939984" y="2804635"/>
                    <a:ext cx="158417" cy="193914"/>
                  </a:xfrm>
                  <a:custGeom>
                    <a:avLst/>
                    <a:gdLst>
                      <a:gd name="connsiteX0" fmla="*/ 1520328 w 1520328"/>
                      <a:gd name="connsiteY0" fmla="*/ 0 h 608514"/>
                      <a:gd name="connsiteX1" fmla="*/ 1333041 w 1520328"/>
                      <a:gd name="connsiteY1" fmla="*/ 286439 h 608514"/>
                      <a:gd name="connsiteX2" fmla="*/ 727113 w 1520328"/>
                      <a:gd name="connsiteY2" fmla="*/ 561860 h 608514"/>
                      <a:gd name="connsiteX3" fmla="*/ 0 w 1520328"/>
                      <a:gd name="connsiteY3" fmla="*/ 605928 h 608514"/>
                      <a:gd name="connsiteX0" fmla="*/ 1520328 w 1520328"/>
                      <a:gd name="connsiteY0" fmla="*/ 0 h 606783"/>
                      <a:gd name="connsiteX1" fmla="*/ 1421176 w 1520328"/>
                      <a:gd name="connsiteY1" fmla="*/ 396608 h 606783"/>
                      <a:gd name="connsiteX2" fmla="*/ 727113 w 1520328"/>
                      <a:gd name="connsiteY2" fmla="*/ 561860 h 606783"/>
                      <a:gd name="connsiteX3" fmla="*/ 0 w 1520328"/>
                      <a:gd name="connsiteY3" fmla="*/ 605928 h 606783"/>
                      <a:gd name="connsiteX0" fmla="*/ 1520328 w 1520328"/>
                      <a:gd name="connsiteY0" fmla="*/ 0 h 639882"/>
                      <a:gd name="connsiteX1" fmla="*/ 1421176 w 1520328"/>
                      <a:gd name="connsiteY1" fmla="*/ 396608 h 639882"/>
                      <a:gd name="connsiteX2" fmla="*/ 760164 w 1520328"/>
                      <a:gd name="connsiteY2" fmla="*/ 627961 h 639882"/>
                      <a:gd name="connsiteX3" fmla="*/ 0 w 1520328"/>
                      <a:gd name="connsiteY3" fmla="*/ 605928 h 639882"/>
                      <a:gd name="connsiteX0" fmla="*/ 1439869 w 1439869"/>
                      <a:gd name="connsiteY0" fmla="*/ 0 h 628208"/>
                      <a:gd name="connsiteX1" fmla="*/ 1340717 w 1439869"/>
                      <a:gd name="connsiteY1" fmla="*/ 396608 h 628208"/>
                      <a:gd name="connsiteX2" fmla="*/ 679705 w 1439869"/>
                      <a:gd name="connsiteY2" fmla="*/ 627961 h 628208"/>
                      <a:gd name="connsiteX3" fmla="*/ 0 w 1439869"/>
                      <a:gd name="connsiteY3" fmla="*/ 356000 h 628208"/>
                      <a:gd name="connsiteX0" fmla="*/ 1439869 w 1439869"/>
                      <a:gd name="connsiteY0" fmla="*/ 0 h 628208"/>
                      <a:gd name="connsiteX1" fmla="*/ 1340717 w 1439869"/>
                      <a:gd name="connsiteY1" fmla="*/ 396608 h 628208"/>
                      <a:gd name="connsiteX2" fmla="*/ 679705 w 1439869"/>
                      <a:gd name="connsiteY2" fmla="*/ 627961 h 628208"/>
                      <a:gd name="connsiteX3" fmla="*/ 0 w 1439869"/>
                      <a:gd name="connsiteY3" fmla="*/ 356000 h 628208"/>
                      <a:gd name="connsiteX0" fmla="*/ 1440426 w 1440426"/>
                      <a:gd name="connsiteY0" fmla="*/ 0 h 628237"/>
                      <a:gd name="connsiteX1" fmla="*/ 1341274 w 1440426"/>
                      <a:gd name="connsiteY1" fmla="*/ 396608 h 628237"/>
                      <a:gd name="connsiteX2" fmla="*/ 680262 w 1440426"/>
                      <a:gd name="connsiteY2" fmla="*/ 627961 h 628237"/>
                      <a:gd name="connsiteX3" fmla="*/ 557 w 1440426"/>
                      <a:gd name="connsiteY3" fmla="*/ 356000 h 628237"/>
                      <a:gd name="connsiteX0" fmla="*/ 1400239 w 1400239"/>
                      <a:gd name="connsiteY0" fmla="*/ 0 h 629200"/>
                      <a:gd name="connsiteX1" fmla="*/ 1301087 w 1400239"/>
                      <a:gd name="connsiteY1" fmla="*/ 396608 h 629200"/>
                      <a:gd name="connsiteX2" fmla="*/ 640075 w 1400239"/>
                      <a:gd name="connsiteY2" fmla="*/ 627961 h 629200"/>
                      <a:gd name="connsiteX3" fmla="*/ 599 w 1400239"/>
                      <a:gd name="connsiteY3" fmla="*/ 300459 h 629200"/>
                      <a:gd name="connsiteX0" fmla="*/ 1421671 w 1421671"/>
                      <a:gd name="connsiteY0" fmla="*/ 0 h 647053"/>
                      <a:gd name="connsiteX1" fmla="*/ 1322519 w 1421671"/>
                      <a:gd name="connsiteY1" fmla="*/ 396608 h 647053"/>
                      <a:gd name="connsiteX2" fmla="*/ 661507 w 1421671"/>
                      <a:gd name="connsiteY2" fmla="*/ 627961 h 647053"/>
                      <a:gd name="connsiteX3" fmla="*/ 22031 w 1421671"/>
                      <a:gd name="connsiteY3" fmla="*/ 300459 h 647053"/>
                      <a:gd name="connsiteX0" fmla="*/ 1322519 w 1322519"/>
                      <a:gd name="connsiteY0" fmla="*/ 96149 h 346594"/>
                      <a:gd name="connsiteX1" fmla="*/ 661507 w 1322519"/>
                      <a:gd name="connsiteY1" fmla="*/ 327502 h 346594"/>
                      <a:gd name="connsiteX2" fmla="*/ 22031 w 1322519"/>
                      <a:gd name="connsiteY2" fmla="*/ 0 h 346594"/>
                      <a:gd name="connsiteX0" fmla="*/ 1575342 w 1575342"/>
                      <a:gd name="connsiteY0" fmla="*/ 262769 h 353865"/>
                      <a:gd name="connsiteX1" fmla="*/ 662898 w 1575342"/>
                      <a:gd name="connsiteY1" fmla="*/ 327502 h 353865"/>
                      <a:gd name="connsiteX2" fmla="*/ 23422 w 1575342"/>
                      <a:gd name="connsiteY2" fmla="*/ 0 h 353865"/>
                      <a:gd name="connsiteX0" fmla="*/ 1216175 w 1216175"/>
                      <a:gd name="connsiteY0" fmla="*/ 388746 h 489075"/>
                      <a:gd name="connsiteX1" fmla="*/ 303731 w 1216175"/>
                      <a:gd name="connsiteY1" fmla="*/ 453479 h 489075"/>
                      <a:gd name="connsiteX2" fmla="*/ 46433 w 1216175"/>
                      <a:gd name="connsiteY2" fmla="*/ 0 h 489075"/>
                      <a:gd name="connsiteX0" fmla="*/ 1487862 w 1487862"/>
                      <a:gd name="connsiteY0" fmla="*/ 388746 h 489075"/>
                      <a:gd name="connsiteX1" fmla="*/ 62496 w 1487862"/>
                      <a:gd name="connsiteY1" fmla="*/ 453479 h 489075"/>
                      <a:gd name="connsiteX2" fmla="*/ 318120 w 1487862"/>
                      <a:gd name="connsiteY2" fmla="*/ 0 h 489075"/>
                      <a:gd name="connsiteX0" fmla="*/ 1530921 w 1530921"/>
                      <a:gd name="connsiteY0" fmla="*/ 388746 h 489075"/>
                      <a:gd name="connsiteX1" fmla="*/ 105555 w 1530921"/>
                      <a:gd name="connsiteY1" fmla="*/ 453479 h 489075"/>
                      <a:gd name="connsiteX2" fmla="*/ 361179 w 1530921"/>
                      <a:gd name="connsiteY2" fmla="*/ 0 h 489075"/>
                      <a:gd name="connsiteX0" fmla="*/ 1544024 w 1544024"/>
                      <a:gd name="connsiteY0" fmla="*/ 388746 h 489075"/>
                      <a:gd name="connsiteX1" fmla="*/ 118658 w 1544024"/>
                      <a:gd name="connsiteY1" fmla="*/ 453479 h 489075"/>
                      <a:gd name="connsiteX2" fmla="*/ 374282 w 1544024"/>
                      <a:gd name="connsiteY2" fmla="*/ 0 h 489075"/>
                      <a:gd name="connsiteX0" fmla="*/ 1144947 w 1144946"/>
                      <a:gd name="connsiteY0" fmla="*/ 334756 h 473197"/>
                      <a:gd name="connsiteX1" fmla="*/ 91702 w 1144946"/>
                      <a:gd name="connsiteY1" fmla="*/ 453479 h 473197"/>
                      <a:gd name="connsiteX2" fmla="*/ 347326 w 1144946"/>
                      <a:gd name="connsiteY2" fmla="*/ 0 h 473197"/>
                      <a:gd name="connsiteX0" fmla="*/ 940134 w 940135"/>
                      <a:gd name="connsiteY0" fmla="*/ 379748 h 485788"/>
                      <a:gd name="connsiteX1" fmla="*/ 77978 w 940135"/>
                      <a:gd name="connsiteY1" fmla="*/ 453479 h 485788"/>
                      <a:gd name="connsiteX2" fmla="*/ 333602 w 940135"/>
                      <a:gd name="connsiteY2" fmla="*/ 0 h 485788"/>
                      <a:gd name="connsiteX0" fmla="*/ 927483 w 927483"/>
                      <a:gd name="connsiteY0" fmla="*/ 379748 h 485788"/>
                      <a:gd name="connsiteX1" fmla="*/ 65327 w 927483"/>
                      <a:gd name="connsiteY1" fmla="*/ 453479 h 485788"/>
                      <a:gd name="connsiteX2" fmla="*/ 89523 w 927483"/>
                      <a:gd name="connsiteY2" fmla="*/ 197964 h 485788"/>
                      <a:gd name="connsiteX3" fmla="*/ 320951 w 927483"/>
                      <a:gd name="connsiteY3" fmla="*/ 0 h 485788"/>
                      <a:gd name="connsiteX0" fmla="*/ 969525 w 969525"/>
                      <a:gd name="connsiteY0" fmla="*/ 379748 h 473142"/>
                      <a:gd name="connsiteX1" fmla="*/ 107369 w 969525"/>
                      <a:gd name="connsiteY1" fmla="*/ 453479 h 473142"/>
                      <a:gd name="connsiteX2" fmla="*/ 41049 w 969525"/>
                      <a:gd name="connsiteY2" fmla="*/ 170969 h 473142"/>
                      <a:gd name="connsiteX3" fmla="*/ 362993 w 969525"/>
                      <a:gd name="connsiteY3" fmla="*/ 0 h 473142"/>
                      <a:gd name="connsiteX0" fmla="*/ 589178 w 589178"/>
                      <a:gd name="connsiteY0" fmla="*/ 388746 h 476559"/>
                      <a:gd name="connsiteX1" fmla="*/ 89086 w 589178"/>
                      <a:gd name="connsiteY1" fmla="*/ 453479 h 476559"/>
                      <a:gd name="connsiteX2" fmla="*/ 22766 w 589178"/>
                      <a:gd name="connsiteY2" fmla="*/ 170969 h 476559"/>
                      <a:gd name="connsiteX3" fmla="*/ 344710 w 589178"/>
                      <a:gd name="connsiteY3" fmla="*/ 0 h 476559"/>
                      <a:gd name="connsiteX0" fmla="*/ 409910 w 409911"/>
                      <a:gd name="connsiteY0" fmla="*/ 427805 h 496011"/>
                      <a:gd name="connsiteX1" fmla="*/ 83280 w 409911"/>
                      <a:gd name="connsiteY1" fmla="*/ 453479 h 496011"/>
                      <a:gd name="connsiteX2" fmla="*/ 16960 w 409911"/>
                      <a:gd name="connsiteY2" fmla="*/ 170969 h 496011"/>
                      <a:gd name="connsiteX3" fmla="*/ 338904 w 409911"/>
                      <a:gd name="connsiteY3" fmla="*/ 0 h 496011"/>
                      <a:gd name="connsiteX0" fmla="*/ 327102 w 327102"/>
                      <a:gd name="connsiteY0" fmla="*/ 427805 h 506800"/>
                      <a:gd name="connsiteX1" fmla="*/ 472 w 327102"/>
                      <a:gd name="connsiteY1" fmla="*/ 453479 h 506800"/>
                      <a:gd name="connsiteX2" fmla="*/ 256096 w 327102"/>
                      <a:gd name="connsiteY2" fmla="*/ 0 h 506800"/>
                      <a:gd name="connsiteX0" fmla="*/ 350730 w 350730"/>
                      <a:gd name="connsiteY0" fmla="*/ 414785 h 492929"/>
                      <a:gd name="connsiteX1" fmla="*/ 24100 w 350730"/>
                      <a:gd name="connsiteY1" fmla="*/ 440459 h 492929"/>
                      <a:gd name="connsiteX2" fmla="*/ 60007 w 350730"/>
                      <a:gd name="connsiteY2" fmla="*/ 0 h 492929"/>
                      <a:gd name="connsiteX0" fmla="*/ 395920 w 395920"/>
                      <a:gd name="connsiteY0" fmla="*/ 414785 h 492929"/>
                      <a:gd name="connsiteX1" fmla="*/ 69290 w 395920"/>
                      <a:gd name="connsiteY1" fmla="*/ 440459 h 492929"/>
                      <a:gd name="connsiteX2" fmla="*/ 105197 w 395920"/>
                      <a:gd name="connsiteY2" fmla="*/ 0 h 492929"/>
                      <a:gd name="connsiteX0" fmla="*/ 415384 w 415384"/>
                      <a:gd name="connsiteY0" fmla="*/ 414785 h 492929"/>
                      <a:gd name="connsiteX1" fmla="*/ 88754 w 415384"/>
                      <a:gd name="connsiteY1" fmla="*/ 440459 h 492929"/>
                      <a:gd name="connsiteX2" fmla="*/ 124661 w 415384"/>
                      <a:gd name="connsiteY2" fmla="*/ 0 h 492929"/>
                      <a:gd name="connsiteX0" fmla="*/ 261475 w 261475"/>
                      <a:gd name="connsiteY0" fmla="*/ 479883 h 534492"/>
                      <a:gd name="connsiteX1" fmla="*/ 81606 w 261475"/>
                      <a:gd name="connsiteY1" fmla="*/ 440459 h 534492"/>
                      <a:gd name="connsiteX2" fmla="*/ 117513 w 261475"/>
                      <a:gd name="connsiteY2" fmla="*/ 0 h 534492"/>
                      <a:gd name="connsiteX0" fmla="*/ 320918 w 320918"/>
                      <a:gd name="connsiteY0" fmla="*/ 479883 h 510119"/>
                      <a:gd name="connsiteX1" fmla="*/ 20972 w 320918"/>
                      <a:gd name="connsiteY1" fmla="*/ 310263 h 510119"/>
                      <a:gd name="connsiteX2" fmla="*/ 176956 w 320918"/>
                      <a:gd name="connsiteY2" fmla="*/ 0 h 510119"/>
                      <a:gd name="connsiteX0" fmla="*/ 177737 w 177737"/>
                      <a:gd name="connsiteY0" fmla="*/ 466864 h 498334"/>
                      <a:gd name="connsiteX1" fmla="*/ 11210 w 177737"/>
                      <a:gd name="connsiteY1" fmla="*/ 310263 h 498334"/>
                      <a:gd name="connsiteX2" fmla="*/ 167194 w 177737"/>
                      <a:gd name="connsiteY2" fmla="*/ 0 h 498334"/>
                      <a:gd name="connsiteX0" fmla="*/ 177737 w 177737"/>
                      <a:gd name="connsiteY0" fmla="*/ 466864 h 466864"/>
                      <a:gd name="connsiteX1" fmla="*/ 11210 w 177737"/>
                      <a:gd name="connsiteY1" fmla="*/ 310263 h 466864"/>
                      <a:gd name="connsiteX2" fmla="*/ 167194 w 177737"/>
                      <a:gd name="connsiteY2" fmla="*/ 0 h 466864"/>
                      <a:gd name="connsiteX0" fmla="*/ 271828 w 271828"/>
                      <a:gd name="connsiteY0" fmla="*/ 278080 h 278080"/>
                      <a:gd name="connsiteX1" fmla="*/ 105301 w 271828"/>
                      <a:gd name="connsiteY1" fmla="*/ 121479 h 278080"/>
                      <a:gd name="connsiteX2" fmla="*/ 107852 w 271828"/>
                      <a:gd name="connsiteY2" fmla="*/ 0 h 278080"/>
                      <a:gd name="connsiteX0" fmla="*/ 282433 w 282433"/>
                      <a:gd name="connsiteY0" fmla="*/ 278080 h 278080"/>
                      <a:gd name="connsiteX1" fmla="*/ 82551 w 282433"/>
                      <a:gd name="connsiteY1" fmla="*/ 219126 h 278080"/>
                      <a:gd name="connsiteX2" fmla="*/ 118457 w 282433"/>
                      <a:gd name="connsiteY2" fmla="*/ 0 h 278080"/>
                      <a:gd name="connsiteX0" fmla="*/ 271722 w 271722"/>
                      <a:gd name="connsiteY0" fmla="*/ 278080 h 287076"/>
                      <a:gd name="connsiteX1" fmla="*/ 71840 w 271722"/>
                      <a:gd name="connsiteY1" fmla="*/ 219126 h 287076"/>
                      <a:gd name="connsiteX2" fmla="*/ 107746 w 271722"/>
                      <a:gd name="connsiteY2" fmla="*/ 0 h 287076"/>
                      <a:gd name="connsiteX0" fmla="*/ 273411 w 273411"/>
                      <a:gd name="connsiteY0" fmla="*/ 278080 h 278080"/>
                      <a:gd name="connsiteX1" fmla="*/ 73529 w 273411"/>
                      <a:gd name="connsiteY1" fmla="*/ 219126 h 278080"/>
                      <a:gd name="connsiteX2" fmla="*/ 109435 w 273411"/>
                      <a:gd name="connsiteY2" fmla="*/ 0 h 278080"/>
                      <a:gd name="connsiteX0" fmla="*/ 215383 w 215383"/>
                      <a:gd name="connsiteY0" fmla="*/ 278080 h 278080"/>
                      <a:gd name="connsiteX1" fmla="*/ 15501 w 215383"/>
                      <a:gd name="connsiteY1" fmla="*/ 219126 h 278080"/>
                      <a:gd name="connsiteX2" fmla="*/ 51407 w 215383"/>
                      <a:gd name="connsiteY2" fmla="*/ 0 h 278080"/>
                      <a:gd name="connsiteX0" fmla="*/ 215383 w 215383"/>
                      <a:gd name="connsiteY0" fmla="*/ 278080 h 278080"/>
                      <a:gd name="connsiteX1" fmla="*/ 15501 w 215383"/>
                      <a:gd name="connsiteY1" fmla="*/ 219126 h 278080"/>
                      <a:gd name="connsiteX2" fmla="*/ 51407 w 215383"/>
                      <a:gd name="connsiteY2" fmla="*/ 0 h 278080"/>
                      <a:gd name="connsiteX0" fmla="*/ 201652 w 201652"/>
                      <a:gd name="connsiteY0" fmla="*/ 278080 h 278080"/>
                      <a:gd name="connsiteX1" fmla="*/ 48466 w 201652"/>
                      <a:gd name="connsiteY1" fmla="*/ 180067 h 278080"/>
                      <a:gd name="connsiteX2" fmla="*/ 37676 w 201652"/>
                      <a:gd name="connsiteY2" fmla="*/ 0 h 278080"/>
                      <a:gd name="connsiteX0" fmla="*/ 164618 w 164618"/>
                      <a:gd name="connsiteY0" fmla="*/ 291100 h 291100"/>
                      <a:gd name="connsiteX1" fmla="*/ 11432 w 164618"/>
                      <a:gd name="connsiteY1" fmla="*/ 193087 h 291100"/>
                      <a:gd name="connsiteX2" fmla="*/ 74022 w 164618"/>
                      <a:gd name="connsiteY2" fmla="*/ 0 h 291100"/>
                      <a:gd name="connsiteX0" fmla="*/ 221900 w 221899"/>
                      <a:gd name="connsiteY0" fmla="*/ 265061 h 265061"/>
                      <a:gd name="connsiteX1" fmla="*/ 15346 w 221899"/>
                      <a:gd name="connsiteY1" fmla="*/ 193087 h 265061"/>
                      <a:gd name="connsiteX2" fmla="*/ 77936 w 221899"/>
                      <a:gd name="connsiteY2" fmla="*/ 0 h 265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21899" h="265061">
                        <a:moveTo>
                          <a:pt x="221900" y="265061"/>
                        </a:moveTo>
                        <a:cubicBezTo>
                          <a:pt x="115218" y="259053"/>
                          <a:pt x="39340" y="237264"/>
                          <a:pt x="15346" y="193087"/>
                        </a:cubicBezTo>
                        <a:cubicBezTo>
                          <a:pt x="-8648" y="148910"/>
                          <a:pt x="-15361" y="100985"/>
                          <a:pt x="77936" y="0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  <a:prstDash val="solid"/>
                    <a:tailEnd type="triangle" w="lg" len="lg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6" name="Gruppieren 55">
                  <a:extLst>
                    <a:ext uri="{FF2B5EF4-FFF2-40B4-BE49-F238E27FC236}">
                      <a16:creationId xmlns:a16="http://schemas.microsoft.com/office/drawing/2014/main" id="{F41C2F57-AD7A-425B-816C-A285F0AE1FCF}"/>
                    </a:ext>
                  </a:extLst>
                </p:cNvPr>
                <p:cNvGrpSpPr/>
                <p:nvPr/>
              </p:nvGrpSpPr>
              <p:grpSpPr>
                <a:xfrm>
                  <a:off x="6397851" y="2197644"/>
                  <a:ext cx="2064174" cy="866467"/>
                  <a:chOff x="6397851" y="2197644"/>
                  <a:chExt cx="2064174" cy="866467"/>
                </a:xfrm>
              </p:grpSpPr>
              <p:sp>
                <p:nvSpPr>
                  <p:cNvPr id="57" name="Freihandform 39">
                    <a:extLst>
                      <a:ext uri="{FF2B5EF4-FFF2-40B4-BE49-F238E27FC236}">
                        <a16:creationId xmlns:a16="http://schemas.microsoft.com/office/drawing/2014/main" id="{209580BF-7111-4DAC-97F4-7F7209E43A1D}"/>
                      </a:ext>
                    </a:extLst>
                  </p:cNvPr>
                  <p:cNvSpPr/>
                  <p:nvPr/>
                </p:nvSpPr>
                <p:spPr>
                  <a:xfrm flipH="1">
                    <a:off x="6397851" y="2589549"/>
                    <a:ext cx="481211" cy="474562"/>
                  </a:xfrm>
                  <a:custGeom>
                    <a:avLst/>
                    <a:gdLst>
                      <a:gd name="connsiteX0" fmla="*/ 1520328 w 1520328"/>
                      <a:gd name="connsiteY0" fmla="*/ 0 h 608514"/>
                      <a:gd name="connsiteX1" fmla="*/ 1333041 w 1520328"/>
                      <a:gd name="connsiteY1" fmla="*/ 286439 h 608514"/>
                      <a:gd name="connsiteX2" fmla="*/ 727113 w 1520328"/>
                      <a:gd name="connsiteY2" fmla="*/ 561860 h 608514"/>
                      <a:gd name="connsiteX3" fmla="*/ 0 w 1520328"/>
                      <a:gd name="connsiteY3" fmla="*/ 605928 h 608514"/>
                      <a:gd name="connsiteX0" fmla="*/ 1520328 w 1520328"/>
                      <a:gd name="connsiteY0" fmla="*/ 0 h 606783"/>
                      <a:gd name="connsiteX1" fmla="*/ 1421176 w 1520328"/>
                      <a:gd name="connsiteY1" fmla="*/ 396608 h 606783"/>
                      <a:gd name="connsiteX2" fmla="*/ 727113 w 1520328"/>
                      <a:gd name="connsiteY2" fmla="*/ 561860 h 606783"/>
                      <a:gd name="connsiteX3" fmla="*/ 0 w 1520328"/>
                      <a:gd name="connsiteY3" fmla="*/ 605928 h 606783"/>
                      <a:gd name="connsiteX0" fmla="*/ 1520328 w 1520328"/>
                      <a:gd name="connsiteY0" fmla="*/ 0 h 639882"/>
                      <a:gd name="connsiteX1" fmla="*/ 1421176 w 1520328"/>
                      <a:gd name="connsiteY1" fmla="*/ 396608 h 639882"/>
                      <a:gd name="connsiteX2" fmla="*/ 760164 w 1520328"/>
                      <a:gd name="connsiteY2" fmla="*/ 627961 h 639882"/>
                      <a:gd name="connsiteX3" fmla="*/ 0 w 1520328"/>
                      <a:gd name="connsiteY3" fmla="*/ 605928 h 639882"/>
                      <a:gd name="connsiteX0" fmla="*/ 1439869 w 1439869"/>
                      <a:gd name="connsiteY0" fmla="*/ 0 h 628208"/>
                      <a:gd name="connsiteX1" fmla="*/ 1340717 w 1439869"/>
                      <a:gd name="connsiteY1" fmla="*/ 396608 h 628208"/>
                      <a:gd name="connsiteX2" fmla="*/ 679705 w 1439869"/>
                      <a:gd name="connsiteY2" fmla="*/ 627961 h 628208"/>
                      <a:gd name="connsiteX3" fmla="*/ 0 w 1439869"/>
                      <a:gd name="connsiteY3" fmla="*/ 356000 h 628208"/>
                      <a:gd name="connsiteX0" fmla="*/ 1439869 w 1439869"/>
                      <a:gd name="connsiteY0" fmla="*/ 0 h 628208"/>
                      <a:gd name="connsiteX1" fmla="*/ 1340717 w 1439869"/>
                      <a:gd name="connsiteY1" fmla="*/ 396608 h 628208"/>
                      <a:gd name="connsiteX2" fmla="*/ 679705 w 1439869"/>
                      <a:gd name="connsiteY2" fmla="*/ 627961 h 628208"/>
                      <a:gd name="connsiteX3" fmla="*/ 0 w 1439869"/>
                      <a:gd name="connsiteY3" fmla="*/ 356000 h 628208"/>
                      <a:gd name="connsiteX0" fmla="*/ 1440426 w 1440426"/>
                      <a:gd name="connsiteY0" fmla="*/ 0 h 628237"/>
                      <a:gd name="connsiteX1" fmla="*/ 1341274 w 1440426"/>
                      <a:gd name="connsiteY1" fmla="*/ 396608 h 628237"/>
                      <a:gd name="connsiteX2" fmla="*/ 680262 w 1440426"/>
                      <a:gd name="connsiteY2" fmla="*/ 627961 h 628237"/>
                      <a:gd name="connsiteX3" fmla="*/ 557 w 1440426"/>
                      <a:gd name="connsiteY3" fmla="*/ 356000 h 628237"/>
                      <a:gd name="connsiteX0" fmla="*/ 1400239 w 1400239"/>
                      <a:gd name="connsiteY0" fmla="*/ 0 h 629200"/>
                      <a:gd name="connsiteX1" fmla="*/ 1301087 w 1400239"/>
                      <a:gd name="connsiteY1" fmla="*/ 396608 h 629200"/>
                      <a:gd name="connsiteX2" fmla="*/ 640075 w 1400239"/>
                      <a:gd name="connsiteY2" fmla="*/ 627961 h 629200"/>
                      <a:gd name="connsiteX3" fmla="*/ 599 w 1400239"/>
                      <a:gd name="connsiteY3" fmla="*/ 300459 h 629200"/>
                      <a:gd name="connsiteX0" fmla="*/ 1421671 w 1421671"/>
                      <a:gd name="connsiteY0" fmla="*/ 0 h 647053"/>
                      <a:gd name="connsiteX1" fmla="*/ 1322519 w 1421671"/>
                      <a:gd name="connsiteY1" fmla="*/ 396608 h 647053"/>
                      <a:gd name="connsiteX2" fmla="*/ 661507 w 1421671"/>
                      <a:gd name="connsiteY2" fmla="*/ 627961 h 647053"/>
                      <a:gd name="connsiteX3" fmla="*/ 22031 w 1421671"/>
                      <a:gd name="connsiteY3" fmla="*/ 300459 h 647053"/>
                      <a:gd name="connsiteX0" fmla="*/ 1322519 w 1322519"/>
                      <a:gd name="connsiteY0" fmla="*/ 96149 h 346594"/>
                      <a:gd name="connsiteX1" fmla="*/ 661507 w 1322519"/>
                      <a:gd name="connsiteY1" fmla="*/ 327502 h 346594"/>
                      <a:gd name="connsiteX2" fmla="*/ 22031 w 1322519"/>
                      <a:gd name="connsiteY2" fmla="*/ 0 h 346594"/>
                      <a:gd name="connsiteX0" fmla="*/ 1575342 w 1575342"/>
                      <a:gd name="connsiteY0" fmla="*/ 262769 h 353865"/>
                      <a:gd name="connsiteX1" fmla="*/ 662898 w 1575342"/>
                      <a:gd name="connsiteY1" fmla="*/ 327502 h 353865"/>
                      <a:gd name="connsiteX2" fmla="*/ 23422 w 1575342"/>
                      <a:gd name="connsiteY2" fmla="*/ 0 h 353865"/>
                      <a:gd name="connsiteX0" fmla="*/ 1216175 w 1216175"/>
                      <a:gd name="connsiteY0" fmla="*/ 388746 h 489075"/>
                      <a:gd name="connsiteX1" fmla="*/ 303731 w 1216175"/>
                      <a:gd name="connsiteY1" fmla="*/ 453479 h 489075"/>
                      <a:gd name="connsiteX2" fmla="*/ 46433 w 1216175"/>
                      <a:gd name="connsiteY2" fmla="*/ 0 h 489075"/>
                      <a:gd name="connsiteX0" fmla="*/ 1487862 w 1487862"/>
                      <a:gd name="connsiteY0" fmla="*/ 388746 h 489075"/>
                      <a:gd name="connsiteX1" fmla="*/ 62496 w 1487862"/>
                      <a:gd name="connsiteY1" fmla="*/ 453479 h 489075"/>
                      <a:gd name="connsiteX2" fmla="*/ 318120 w 1487862"/>
                      <a:gd name="connsiteY2" fmla="*/ 0 h 489075"/>
                      <a:gd name="connsiteX0" fmla="*/ 1530921 w 1530921"/>
                      <a:gd name="connsiteY0" fmla="*/ 388746 h 489075"/>
                      <a:gd name="connsiteX1" fmla="*/ 105555 w 1530921"/>
                      <a:gd name="connsiteY1" fmla="*/ 453479 h 489075"/>
                      <a:gd name="connsiteX2" fmla="*/ 361179 w 1530921"/>
                      <a:gd name="connsiteY2" fmla="*/ 0 h 489075"/>
                      <a:gd name="connsiteX0" fmla="*/ 1544024 w 1544024"/>
                      <a:gd name="connsiteY0" fmla="*/ 388746 h 489075"/>
                      <a:gd name="connsiteX1" fmla="*/ 118658 w 1544024"/>
                      <a:gd name="connsiteY1" fmla="*/ 453479 h 489075"/>
                      <a:gd name="connsiteX2" fmla="*/ 374282 w 1544024"/>
                      <a:gd name="connsiteY2" fmla="*/ 0 h 489075"/>
                      <a:gd name="connsiteX0" fmla="*/ 1144947 w 1144946"/>
                      <a:gd name="connsiteY0" fmla="*/ 334756 h 473197"/>
                      <a:gd name="connsiteX1" fmla="*/ 91702 w 1144946"/>
                      <a:gd name="connsiteY1" fmla="*/ 453479 h 473197"/>
                      <a:gd name="connsiteX2" fmla="*/ 347326 w 1144946"/>
                      <a:gd name="connsiteY2" fmla="*/ 0 h 473197"/>
                      <a:gd name="connsiteX0" fmla="*/ 940134 w 940135"/>
                      <a:gd name="connsiteY0" fmla="*/ 379748 h 485788"/>
                      <a:gd name="connsiteX1" fmla="*/ 77978 w 940135"/>
                      <a:gd name="connsiteY1" fmla="*/ 453479 h 485788"/>
                      <a:gd name="connsiteX2" fmla="*/ 333602 w 940135"/>
                      <a:gd name="connsiteY2" fmla="*/ 0 h 485788"/>
                      <a:gd name="connsiteX0" fmla="*/ 927483 w 927483"/>
                      <a:gd name="connsiteY0" fmla="*/ 379748 h 485788"/>
                      <a:gd name="connsiteX1" fmla="*/ 65327 w 927483"/>
                      <a:gd name="connsiteY1" fmla="*/ 453479 h 485788"/>
                      <a:gd name="connsiteX2" fmla="*/ 89523 w 927483"/>
                      <a:gd name="connsiteY2" fmla="*/ 197964 h 485788"/>
                      <a:gd name="connsiteX3" fmla="*/ 320951 w 927483"/>
                      <a:gd name="connsiteY3" fmla="*/ 0 h 485788"/>
                      <a:gd name="connsiteX0" fmla="*/ 969525 w 969525"/>
                      <a:gd name="connsiteY0" fmla="*/ 379748 h 473142"/>
                      <a:gd name="connsiteX1" fmla="*/ 107369 w 969525"/>
                      <a:gd name="connsiteY1" fmla="*/ 453479 h 473142"/>
                      <a:gd name="connsiteX2" fmla="*/ 41049 w 969525"/>
                      <a:gd name="connsiteY2" fmla="*/ 170969 h 473142"/>
                      <a:gd name="connsiteX3" fmla="*/ 362993 w 969525"/>
                      <a:gd name="connsiteY3" fmla="*/ 0 h 473142"/>
                      <a:gd name="connsiteX0" fmla="*/ 589178 w 589178"/>
                      <a:gd name="connsiteY0" fmla="*/ 388746 h 476559"/>
                      <a:gd name="connsiteX1" fmla="*/ 89086 w 589178"/>
                      <a:gd name="connsiteY1" fmla="*/ 453479 h 476559"/>
                      <a:gd name="connsiteX2" fmla="*/ 22766 w 589178"/>
                      <a:gd name="connsiteY2" fmla="*/ 170969 h 476559"/>
                      <a:gd name="connsiteX3" fmla="*/ 344710 w 589178"/>
                      <a:gd name="connsiteY3" fmla="*/ 0 h 476559"/>
                      <a:gd name="connsiteX0" fmla="*/ 589178 w 589178"/>
                      <a:gd name="connsiteY0" fmla="*/ 239434 h 327247"/>
                      <a:gd name="connsiteX1" fmla="*/ 89086 w 589178"/>
                      <a:gd name="connsiteY1" fmla="*/ 304167 h 327247"/>
                      <a:gd name="connsiteX2" fmla="*/ 22766 w 589178"/>
                      <a:gd name="connsiteY2" fmla="*/ 21657 h 327247"/>
                      <a:gd name="connsiteX3" fmla="*/ 315799 w 589178"/>
                      <a:gd name="connsiteY3" fmla="*/ 62222 h 327247"/>
                      <a:gd name="connsiteX0" fmla="*/ 612474 w 612474"/>
                      <a:gd name="connsiteY0" fmla="*/ 190906 h 274529"/>
                      <a:gd name="connsiteX1" fmla="*/ 112382 w 612474"/>
                      <a:gd name="connsiteY1" fmla="*/ 255639 h 274529"/>
                      <a:gd name="connsiteX2" fmla="*/ 17153 w 612474"/>
                      <a:gd name="connsiteY2" fmla="*/ 30819 h 274529"/>
                      <a:gd name="connsiteX3" fmla="*/ 339095 w 612474"/>
                      <a:gd name="connsiteY3" fmla="*/ 13694 h 274529"/>
                      <a:gd name="connsiteX0" fmla="*/ 611477 w 611477"/>
                      <a:gd name="connsiteY0" fmla="*/ 190906 h 309497"/>
                      <a:gd name="connsiteX1" fmla="*/ 117167 w 611477"/>
                      <a:gd name="connsiteY1" fmla="*/ 300510 h 309497"/>
                      <a:gd name="connsiteX2" fmla="*/ 16156 w 611477"/>
                      <a:gd name="connsiteY2" fmla="*/ 30819 h 309497"/>
                      <a:gd name="connsiteX3" fmla="*/ 338098 w 611477"/>
                      <a:gd name="connsiteY3" fmla="*/ 13694 h 309497"/>
                      <a:gd name="connsiteX0" fmla="*/ 652988 w 652988"/>
                      <a:gd name="connsiteY0" fmla="*/ 235776 h 322656"/>
                      <a:gd name="connsiteX1" fmla="*/ 118204 w 652988"/>
                      <a:gd name="connsiteY1" fmla="*/ 300510 h 322656"/>
                      <a:gd name="connsiteX2" fmla="*/ 17193 w 652988"/>
                      <a:gd name="connsiteY2" fmla="*/ 30819 h 322656"/>
                      <a:gd name="connsiteX3" fmla="*/ 339135 w 652988"/>
                      <a:gd name="connsiteY3" fmla="*/ 13694 h 322656"/>
                      <a:gd name="connsiteX0" fmla="*/ 340553 w 340553"/>
                      <a:gd name="connsiteY0" fmla="*/ 447309 h 479023"/>
                      <a:gd name="connsiteX1" fmla="*/ 112219 w 340553"/>
                      <a:gd name="connsiteY1" fmla="*/ 300510 h 479023"/>
                      <a:gd name="connsiteX2" fmla="*/ 11208 w 340553"/>
                      <a:gd name="connsiteY2" fmla="*/ 30819 h 479023"/>
                      <a:gd name="connsiteX3" fmla="*/ 333150 w 340553"/>
                      <a:gd name="connsiteY3" fmla="*/ 13694 h 479023"/>
                      <a:gd name="connsiteX0" fmla="*/ 340553 w 340553"/>
                      <a:gd name="connsiteY0" fmla="*/ 447309 h 447308"/>
                      <a:gd name="connsiteX1" fmla="*/ 112219 w 340553"/>
                      <a:gd name="connsiteY1" fmla="*/ 300510 h 447308"/>
                      <a:gd name="connsiteX2" fmla="*/ 11208 w 340553"/>
                      <a:gd name="connsiteY2" fmla="*/ 30819 h 447308"/>
                      <a:gd name="connsiteX3" fmla="*/ 333150 w 340553"/>
                      <a:gd name="connsiteY3" fmla="*/ 13694 h 447308"/>
                      <a:gd name="connsiteX0" fmla="*/ 336767 w 336767"/>
                      <a:gd name="connsiteY0" fmla="*/ 447309 h 447309"/>
                      <a:gd name="connsiteX1" fmla="*/ 172036 w 336767"/>
                      <a:gd name="connsiteY1" fmla="*/ 95388 h 447309"/>
                      <a:gd name="connsiteX2" fmla="*/ 7422 w 336767"/>
                      <a:gd name="connsiteY2" fmla="*/ 30819 h 447309"/>
                      <a:gd name="connsiteX3" fmla="*/ 329364 w 336767"/>
                      <a:gd name="connsiteY3" fmla="*/ 13694 h 447309"/>
                      <a:gd name="connsiteX0" fmla="*/ 331185 w 331185"/>
                      <a:gd name="connsiteY0" fmla="*/ 542631 h 542631"/>
                      <a:gd name="connsiteX1" fmla="*/ 166454 w 331185"/>
                      <a:gd name="connsiteY1" fmla="*/ 190710 h 542631"/>
                      <a:gd name="connsiteX2" fmla="*/ 7621 w 331185"/>
                      <a:gd name="connsiteY2" fmla="*/ 17169 h 542631"/>
                      <a:gd name="connsiteX3" fmla="*/ 323782 w 331185"/>
                      <a:gd name="connsiteY3" fmla="*/ 109016 h 542631"/>
                      <a:gd name="connsiteX0" fmla="*/ 565714 w 565714"/>
                      <a:gd name="connsiteY0" fmla="*/ 747708 h 747708"/>
                      <a:gd name="connsiteX1" fmla="*/ 400983 w 565714"/>
                      <a:gd name="connsiteY1" fmla="*/ 395787 h 747708"/>
                      <a:gd name="connsiteX2" fmla="*/ 242150 w 565714"/>
                      <a:gd name="connsiteY2" fmla="*/ 222246 h 747708"/>
                      <a:gd name="connsiteX3" fmla="*/ 3234 w 565714"/>
                      <a:gd name="connsiteY3" fmla="*/ 0 h 747708"/>
                      <a:gd name="connsiteX0" fmla="*/ 567922 w 567922"/>
                      <a:gd name="connsiteY0" fmla="*/ 747708 h 747708"/>
                      <a:gd name="connsiteX1" fmla="*/ 403191 w 567922"/>
                      <a:gd name="connsiteY1" fmla="*/ 395787 h 747708"/>
                      <a:gd name="connsiteX2" fmla="*/ 244358 w 567922"/>
                      <a:gd name="connsiteY2" fmla="*/ 222246 h 747708"/>
                      <a:gd name="connsiteX3" fmla="*/ 5442 w 567922"/>
                      <a:gd name="connsiteY3" fmla="*/ 0 h 747708"/>
                      <a:gd name="connsiteX0" fmla="*/ 567923 w 567923"/>
                      <a:gd name="connsiteY0" fmla="*/ 747708 h 747708"/>
                      <a:gd name="connsiteX1" fmla="*/ 403192 w 567923"/>
                      <a:gd name="connsiteY1" fmla="*/ 395787 h 747708"/>
                      <a:gd name="connsiteX2" fmla="*/ 244359 w 567923"/>
                      <a:gd name="connsiteY2" fmla="*/ 222246 h 747708"/>
                      <a:gd name="connsiteX3" fmla="*/ 5443 w 567923"/>
                      <a:gd name="connsiteY3" fmla="*/ 0 h 747708"/>
                      <a:gd name="connsiteX0" fmla="*/ 584228 w 584228"/>
                      <a:gd name="connsiteY0" fmla="*/ 638737 h 638737"/>
                      <a:gd name="connsiteX1" fmla="*/ 419497 w 584228"/>
                      <a:gd name="connsiteY1" fmla="*/ 286816 h 638737"/>
                      <a:gd name="connsiteX2" fmla="*/ 260664 w 584228"/>
                      <a:gd name="connsiteY2" fmla="*/ 113275 h 638737"/>
                      <a:gd name="connsiteX3" fmla="*/ 4402 w 584228"/>
                      <a:gd name="connsiteY3" fmla="*/ 0 h 638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4228" h="638737">
                        <a:moveTo>
                          <a:pt x="584228" y="638737"/>
                        </a:moveTo>
                        <a:cubicBezTo>
                          <a:pt x="457534" y="480584"/>
                          <a:pt x="473424" y="374393"/>
                          <a:pt x="419497" y="286816"/>
                        </a:cubicBezTo>
                        <a:cubicBezTo>
                          <a:pt x="365570" y="199239"/>
                          <a:pt x="329847" y="161078"/>
                          <a:pt x="260664" y="113275"/>
                        </a:cubicBezTo>
                        <a:cubicBezTo>
                          <a:pt x="191481" y="65472"/>
                          <a:pt x="-34169" y="32994"/>
                          <a:pt x="4402" y="0"/>
                        </a:cubicBezTo>
                      </a:path>
                    </a:pathLst>
                  </a:custGeom>
                  <a:noFill/>
                  <a:ln w="38100">
                    <a:solidFill>
                      <a:srgbClr val="00FF00"/>
                    </a:solidFill>
                    <a:tailEnd type="triangle" w="lg" len="lg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Freihandform 46">
                    <a:extLst>
                      <a:ext uri="{FF2B5EF4-FFF2-40B4-BE49-F238E27FC236}">
                        <a16:creationId xmlns:a16="http://schemas.microsoft.com/office/drawing/2014/main" id="{081344AF-E14C-45E0-9E39-65990A9990CC}"/>
                      </a:ext>
                    </a:extLst>
                  </p:cNvPr>
                  <p:cNvSpPr/>
                  <p:nvPr/>
                </p:nvSpPr>
                <p:spPr>
                  <a:xfrm flipH="1">
                    <a:off x="7128060" y="2197644"/>
                    <a:ext cx="1333965" cy="464646"/>
                  </a:xfrm>
                  <a:custGeom>
                    <a:avLst/>
                    <a:gdLst>
                      <a:gd name="connsiteX0" fmla="*/ 1520328 w 1520328"/>
                      <a:gd name="connsiteY0" fmla="*/ 0 h 608514"/>
                      <a:gd name="connsiteX1" fmla="*/ 1333041 w 1520328"/>
                      <a:gd name="connsiteY1" fmla="*/ 286439 h 608514"/>
                      <a:gd name="connsiteX2" fmla="*/ 727113 w 1520328"/>
                      <a:gd name="connsiteY2" fmla="*/ 561860 h 608514"/>
                      <a:gd name="connsiteX3" fmla="*/ 0 w 1520328"/>
                      <a:gd name="connsiteY3" fmla="*/ 605928 h 608514"/>
                      <a:gd name="connsiteX0" fmla="*/ 1520328 w 1520328"/>
                      <a:gd name="connsiteY0" fmla="*/ 0 h 606783"/>
                      <a:gd name="connsiteX1" fmla="*/ 1421176 w 1520328"/>
                      <a:gd name="connsiteY1" fmla="*/ 396608 h 606783"/>
                      <a:gd name="connsiteX2" fmla="*/ 727113 w 1520328"/>
                      <a:gd name="connsiteY2" fmla="*/ 561860 h 606783"/>
                      <a:gd name="connsiteX3" fmla="*/ 0 w 1520328"/>
                      <a:gd name="connsiteY3" fmla="*/ 605928 h 606783"/>
                      <a:gd name="connsiteX0" fmla="*/ 1520328 w 1520328"/>
                      <a:gd name="connsiteY0" fmla="*/ 0 h 639882"/>
                      <a:gd name="connsiteX1" fmla="*/ 1421176 w 1520328"/>
                      <a:gd name="connsiteY1" fmla="*/ 396608 h 639882"/>
                      <a:gd name="connsiteX2" fmla="*/ 760164 w 1520328"/>
                      <a:gd name="connsiteY2" fmla="*/ 627961 h 639882"/>
                      <a:gd name="connsiteX3" fmla="*/ 0 w 1520328"/>
                      <a:gd name="connsiteY3" fmla="*/ 605928 h 639882"/>
                      <a:gd name="connsiteX0" fmla="*/ 1439869 w 1439869"/>
                      <a:gd name="connsiteY0" fmla="*/ 0 h 628208"/>
                      <a:gd name="connsiteX1" fmla="*/ 1340717 w 1439869"/>
                      <a:gd name="connsiteY1" fmla="*/ 396608 h 628208"/>
                      <a:gd name="connsiteX2" fmla="*/ 679705 w 1439869"/>
                      <a:gd name="connsiteY2" fmla="*/ 627961 h 628208"/>
                      <a:gd name="connsiteX3" fmla="*/ 0 w 1439869"/>
                      <a:gd name="connsiteY3" fmla="*/ 356000 h 628208"/>
                      <a:gd name="connsiteX0" fmla="*/ 1439869 w 1439869"/>
                      <a:gd name="connsiteY0" fmla="*/ 0 h 628208"/>
                      <a:gd name="connsiteX1" fmla="*/ 1340717 w 1439869"/>
                      <a:gd name="connsiteY1" fmla="*/ 396608 h 628208"/>
                      <a:gd name="connsiteX2" fmla="*/ 679705 w 1439869"/>
                      <a:gd name="connsiteY2" fmla="*/ 627961 h 628208"/>
                      <a:gd name="connsiteX3" fmla="*/ 0 w 1439869"/>
                      <a:gd name="connsiteY3" fmla="*/ 356000 h 628208"/>
                      <a:gd name="connsiteX0" fmla="*/ 1440426 w 1440426"/>
                      <a:gd name="connsiteY0" fmla="*/ 0 h 628237"/>
                      <a:gd name="connsiteX1" fmla="*/ 1341274 w 1440426"/>
                      <a:gd name="connsiteY1" fmla="*/ 396608 h 628237"/>
                      <a:gd name="connsiteX2" fmla="*/ 680262 w 1440426"/>
                      <a:gd name="connsiteY2" fmla="*/ 627961 h 628237"/>
                      <a:gd name="connsiteX3" fmla="*/ 557 w 1440426"/>
                      <a:gd name="connsiteY3" fmla="*/ 356000 h 628237"/>
                      <a:gd name="connsiteX0" fmla="*/ 1400239 w 1400239"/>
                      <a:gd name="connsiteY0" fmla="*/ 0 h 629200"/>
                      <a:gd name="connsiteX1" fmla="*/ 1301087 w 1400239"/>
                      <a:gd name="connsiteY1" fmla="*/ 396608 h 629200"/>
                      <a:gd name="connsiteX2" fmla="*/ 640075 w 1400239"/>
                      <a:gd name="connsiteY2" fmla="*/ 627961 h 629200"/>
                      <a:gd name="connsiteX3" fmla="*/ 599 w 1400239"/>
                      <a:gd name="connsiteY3" fmla="*/ 300459 h 629200"/>
                      <a:gd name="connsiteX0" fmla="*/ 1421671 w 1421671"/>
                      <a:gd name="connsiteY0" fmla="*/ 0 h 647053"/>
                      <a:gd name="connsiteX1" fmla="*/ 1322519 w 1421671"/>
                      <a:gd name="connsiteY1" fmla="*/ 396608 h 647053"/>
                      <a:gd name="connsiteX2" fmla="*/ 661507 w 1421671"/>
                      <a:gd name="connsiteY2" fmla="*/ 627961 h 647053"/>
                      <a:gd name="connsiteX3" fmla="*/ 22031 w 1421671"/>
                      <a:gd name="connsiteY3" fmla="*/ 300459 h 647053"/>
                      <a:gd name="connsiteX0" fmla="*/ 1322519 w 1322519"/>
                      <a:gd name="connsiteY0" fmla="*/ 96149 h 346594"/>
                      <a:gd name="connsiteX1" fmla="*/ 661507 w 1322519"/>
                      <a:gd name="connsiteY1" fmla="*/ 327502 h 346594"/>
                      <a:gd name="connsiteX2" fmla="*/ 22031 w 1322519"/>
                      <a:gd name="connsiteY2" fmla="*/ 0 h 346594"/>
                      <a:gd name="connsiteX0" fmla="*/ 1575342 w 1575342"/>
                      <a:gd name="connsiteY0" fmla="*/ 262769 h 353865"/>
                      <a:gd name="connsiteX1" fmla="*/ 662898 w 1575342"/>
                      <a:gd name="connsiteY1" fmla="*/ 327502 h 353865"/>
                      <a:gd name="connsiteX2" fmla="*/ 23422 w 1575342"/>
                      <a:gd name="connsiteY2" fmla="*/ 0 h 353865"/>
                      <a:gd name="connsiteX0" fmla="*/ 1216175 w 1216175"/>
                      <a:gd name="connsiteY0" fmla="*/ 388746 h 489075"/>
                      <a:gd name="connsiteX1" fmla="*/ 303731 w 1216175"/>
                      <a:gd name="connsiteY1" fmla="*/ 453479 h 489075"/>
                      <a:gd name="connsiteX2" fmla="*/ 46433 w 1216175"/>
                      <a:gd name="connsiteY2" fmla="*/ 0 h 489075"/>
                      <a:gd name="connsiteX0" fmla="*/ 1487862 w 1487862"/>
                      <a:gd name="connsiteY0" fmla="*/ 388746 h 489075"/>
                      <a:gd name="connsiteX1" fmla="*/ 62496 w 1487862"/>
                      <a:gd name="connsiteY1" fmla="*/ 453479 h 489075"/>
                      <a:gd name="connsiteX2" fmla="*/ 318120 w 1487862"/>
                      <a:gd name="connsiteY2" fmla="*/ 0 h 489075"/>
                      <a:gd name="connsiteX0" fmla="*/ 1530921 w 1530921"/>
                      <a:gd name="connsiteY0" fmla="*/ 388746 h 489075"/>
                      <a:gd name="connsiteX1" fmla="*/ 105555 w 1530921"/>
                      <a:gd name="connsiteY1" fmla="*/ 453479 h 489075"/>
                      <a:gd name="connsiteX2" fmla="*/ 361179 w 1530921"/>
                      <a:gd name="connsiteY2" fmla="*/ 0 h 489075"/>
                      <a:gd name="connsiteX0" fmla="*/ 1544024 w 1544024"/>
                      <a:gd name="connsiteY0" fmla="*/ 388746 h 489075"/>
                      <a:gd name="connsiteX1" fmla="*/ 118658 w 1544024"/>
                      <a:gd name="connsiteY1" fmla="*/ 453479 h 489075"/>
                      <a:gd name="connsiteX2" fmla="*/ 374282 w 1544024"/>
                      <a:gd name="connsiteY2" fmla="*/ 0 h 489075"/>
                      <a:gd name="connsiteX0" fmla="*/ 1144947 w 1144946"/>
                      <a:gd name="connsiteY0" fmla="*/ 334756 h 473197"/>
                      <a:gd name="connsiteX1" fmla="*/ 91702 w 1144946"/>
                      <a:gd name="connsiteY1" fmla="*/ 453479 h 473197"/>
                      <a:gd name="connsiteX2" fmla="*/ 347326 w 1144946"/>
                      <a:gd name="connsiteY2" fmla="*/ 0 h 473197"/>
                      <a:gd name="connsiteX0" fmla="*/ 940134 w 940135"/>
                      <a:gd name="connsiteY0" fmla="*/ 379748 h 485788"/>
                      <a:gd name="connsiteX1" fmla="*/ 77978 w 940135"/>
                      <a:gd name="connsiteY1" fmla="*/ 453479 h 485788"/>
                      <a:gd name="connsiteX2" fmla="*/ 333602 w 940135"/>
                      <a:gd name="connsiteY2" fmla="*/ 0 h 485788"/>
                      <a:gd name="connsiteX0" fmla="*/ 927483 w 927483"/>
                      <a:gd name="connsiteY0" fmla="*/ 379748 h 485788"/>
                      <a:gd name="connsiteX1" fmla="*/ 65327 w 927483"/>
                      <a:gd name="connsiteY1" fmla="*/ 453479 h 485788"/>
                      <a:gd name="connsiteX2" fmla="*/ 89523 w 927483"/>
                      <a:gd name="connsiteY2" fmla="*/ 197964 h 485788"/>
                      <a:gd name="connsiteX3" fmla="*/ 320951 w 927483"/>
                      <a:gd name="connsiteY3" fmla="*/ 0 h 485788"/>
                      <a:gd name="connsiteX0" fmla="*/ 969525 w 969525"/>
                      <a:gd name="connsiteY0" fmla="*/ 379748 h 473142"/>
                      <a:gd name="connsiteX1" fmla="*/ 107369 w 969525"/>
                      <a:gd name="connsiteY1" fmla="*/ 453479 h 473142"/>
                      <a:gd name="connsiteX2" fmla="*/ 41049 w 969525"/>
                      <a:gd name="connsiteY2" fmla="*/ 170969 h 473142"/>
                      <a:gd name="connsiteX3" fmla="*/ 362993 w 969525"/>
                      <a:gd name="connsiteY3" fmla="*/ 0 h 473142"/>
                      <a:gd name="connsiteX0" fmla="*/ 589178 w 589178"/>
                      <a:gd name="connsiteY0" fmla="*/ 388746 h 476559"/>
                      <a:gd name="connsiteX1" fmla="*/ 89086 w 589178"/>
                      <a:gd name="connsiteY1" fmla="*/ 453479 h 476559"/>
                      <a:gd name="connsiteX2" fmla="*/ 22766 w 589178"/>
                      <a:gd name="connsiteY2" fmla="*/ 170969 h 476559"/>
                      <a:gd name="connsiteX3" fmla="*/ 344710 w 589178"/>
                      <a:gd name="connsiteY3" fmla="*/ 0 h 476559"/>
                      <a:gd name="connsiteX0" fmla="*/ 589178 w 589178"/>
                      <a:gd name="connsiteY0" fmla="*/ 239434 h 327247"/>
                      <a:gd name="connsiteX1" fmla="*/ 89086 w 589178"/>
                      <a:gd name="connsiteY1" fmla="*/ 304167 h 327247"/>
                      <a:gd name="connsiteX2" fmla="*/ 22766 w 589178"/>
                      <a:gd name="connsiteY2" fmla="*/ 21657 h 327247"/>
                      <a:gd name="connsiteX3" fmla="*/ 315799 w 589178"/>
                      <a:gd name="connsiteY3" fmla="*/ 62222 h 327247"/>
                      <a:gd name="connsiteX0" fmla="*/ 612474 w 612474"/>
                      <a:gd name="connsiteY0" fmla="*/ 190906 h 274529"/>
                      <a:gd name="connsiteX1" fmla="*/ 112382 w 612474"/>
                      <a:gd name="connsiteY1" fmla="*/ 255639 h 274529"/>
                      <a:gd name="connsiteX2" fmla="*/ 17153 w 612474"/>
                      <a:gd name="connsiteY2" fmla="*/ 30819 h 274529"/>
                      <a:gd name="connsiteX3" fmla="*/ 339095 w 612474"/>
                      <a:gd name="connsiteY3" fmla="*/ 13694 h 274529"/>
                      <a:gd name="connsiteX0" fmla="*/ 611477 w 611477"/>
                      <a:gd name="connsiteY0" fmla="*/ 190906 h 309497"/>
                      <a:gd name="connsiteX1" fmla="*/ 117167 w 611477"/>
                      <a:gd name="connsiteY1" fmla="*/ 300510 h 309497"/>
                      <a:gd name="connsiteX2" fmla="*/ 16156 w 611477"/>
                      <a:gd name="connsiteY2" fmla="*/ 30819 h 309497"/>
                      <a:gd name="connsiteX3" fmla="*/ 338098 w 611477"/>
                      <a:gd name="connsiteY3" fmla="*/ 13694 h 309497"/>
                      <a:gd name="connsiteX0" fmla="*/ 652988 w 652988"/>
                      <a:gd name="connsiteY0" fmla="*/ 235776 h 322656"/>
                      <a:gd name="connsiteX1" fmla="*/ 118204 w 652988"/>
                      <a:gd name="connsiteY1" fmla="*/ 300510 h 322656"/>
                      <a:gd name="connsiteX2" fmla="*/ 17193 w 652988"/>
                      <a:gd name="connsiteY2" fmla="*/ 30819 h 322656"/>
                      <a:gd name="connsiteX3" fmla="*/ 339135 w 652988"/>
                      <a:gd name="connsiteY3" fmla="*/ 13694 h 322656"/>
                      <a:gd name="connsiteX0" fmla="*/ 340553 w 340553"/>
                      <a:gd name="connsiteY0" fmla="*/ 447309 h 479023"/>
                      <a:gd name="connsiteX1" fmla="*/ 112219 w 340553"/>
                      <a:gd name="connsiteY1" fmla="*/ 300510 h 479023"/>
                      <a:gd name="connsiteX2" fmla="*/ 11208 w 340553"/>
                      <a:gd name="connsiteY2" fmla="*/ 30819 h 479023"/>
                      <a:gd name="connsiteX3" fmla="*/ 333150 w 340553"/>
                      <a:gd name="connsiteY3" fmla="*/ 13694 h 479023"/>
                      <a:gd name="connsiteX0" fmla="*/ 340553 w 340553"/>
                      <a:gd name="connsiteY0" fmla="*/ 447309 h 447308"/>
                      <a:gd name="connsiteX1" fmla="*/ 112219 w 340553"/>
                      <a:gd name="connsiteY1" fmla="*/ 300510 h 447308"/>
                      <a:gd name="connsiteX2" fmla="*/ 11208 w 340553"/>
                      <a:gd name="connsiteY2" fmla="*/ 30819 h 447308"/>
                      <a:gd name="connsiteX3" fmla="*/ 333150 w 340553"/>
                      <a:gd name="connsiteY3" fmla="*/ 13694 h 447308"/>
                      <a:gd name="connsiteX0" fmla="*/ 336767 w 336767"/>
                      <a:gd name="connsiteY0" fmla="*/ 447309 h 447309"/>
                      <a:gd name="connsiteX1" fmla="*/ 172036 w 336767"/>
                      <a:gd name="connsiteY1" fmla="*/ 95388 h 447309"/>
                      <a:gd name="connsiteX2" fmla="*/ 7422 w 336767"/>
                      <a:gd name="connsiteY2" fmla="*/ 30819 h 447309"/>
                      <a:gd name="connsiteX3" fmla="*/ 329364 w 336767"/>
                      <a:gd name="connsiteY3" fmla="*/ 13694 h 447309"/>
                      <a:gd name="connsiteX0" fmla="*/ 331185 w 331185"/>
                      <a:gd name="connsiteY0" fmla="*/ 542631 h 542631"/>
                      <a:gd name="connsiteX1" fmla="*/ 166454 w 331185"/>
                      <a:gd name="connsiteY1" fmla="*/ 190710 h 542631"/>
                      <a:gd name="connsiteX2" fmla="*/ 7621 w 331185"/>
                      <a:gd name="connsiteY2" fmla="*/ 17169 h 542631"/>
                      <a:gd name="connsiteX3" fmla="*/ 323782 w 331185"/>
                      <a:gd name="connsiteY3" fmla="*/ 109016 h 542631"/>
                      <a:gd name="connsiteX0" fmla="*/ 565714 w 565714"/>
                      <a:gd name="connsiteY0" fmla="*/ 747708 h 747708"/>
                      <a:gd name="connsiteX1" fmla="*/ 400983 w 565714"/>
                      <a:gd name="connsiteY1" fmla="*/ 395787 h 747708"/>
                      <a:gd name="connsiteX2" fmla="*/ 242150 w 565714"/>
                      <a:gd name="connsiteY2" fmla="*/ 222246 h 747708"/>
                      <a:gd name="connsiteX3" fmla="*/ 3234 w 565714"/>
                      <a:gd name="connsiteY3" fmla="*/ 0 h 747708"/>
                      <a:gd name="connsiteX0" fmla="*/ 567922 w 567922"/>
                      <a:gd name="connsiteY0" fmla="*/ 747708 h 747708"/>
                      <a:gd name="connsiteX1" fmla="*/ 403191 w 567922"/>
                      <a:gd name="connsiteY1" fmla="*/ 395787 h 747708"/>
                      <a:gd name="connsiteX2" fmla="*/ 244358 w 567922"/>
                      <a:gd name="connsiteY2" fmla="*/ 222246 h 747708"/>
                      <a:gd name="connsiteX3" fmla="*/ 5442 w 567922"/>
                      <a:gd name="connsiteY3" fmla="*/ 0 h 747708"/>
                      <a:gd name="connsiteX0" fmla="*/ 567923 w 567923"/>
                      <a:gd name="connsiteY0" fmla="*/ 747708 h 747708"/>
                      <a:gd name="connsiteX1" fmla="*/ 403192 w 567923"/>
                      <a:gd name="connsiteY1" fmla="*/ 395787 h 747708"/>
                      <a:gd name="connsiteX2" fmla="*/ 244359 w 567923"/>
                      <a:gd name="connsiteY2" fmla="*/ 222246 h 747708"/>
                      <a:gd name="connsiteX3" fmla="*/ 5443 w 567923"/>
                      <a:gd name="connsiteY3" fmla="*/ 0 h 747708"/>
                      <a:gd name="connsiteX0" fmla="*/ 584228 w 584228"/>
                      <a:gd name="connsiteY0" fmla="*/ 638737 h 638737"/>
                      <a:gd name="connsiteX1" fmla="*/ 419497 w 584228"/>
                      <a:gd name="connsiteY1" fmla="*/ 286816 h 638737"/>
                      <a:gd name="connsiteX2" fmla="*/ 260664 w 584228"/>
                      <a:gd name="connsiteY2" fmla="*/ 113275 h 638737"/>
                      <a:gd name="connsiteX3" fmla="*/ 4402 w 584228"/>
                      <a:gd name="connsiteY3" fmla="*/ 0 h 638737"/>
                      <a:gd name="connsiteX0" fmla="*/ 584228 w 584228"/>
                      <a:gd name="connsiteY0" fmla="*/ 638737 h 638737"/>
                      <a:gd name="connsiteX1" fmla="*/ 57762 w 584228"/>
                      <a:gd name="connsiteY1" fmla="*/ 452758 h 638737"/>
                      <a:gd name="connsiteX2" fmla="*/ 260664 w 584228"/>
                      <a:gd name="connsiteY2" fmla="*/ 113275 h 638737"/>
                      <a:gd name="connsiteX3" fmla="*/ 4402 w 584228"/>
                      <a:gd name="connsiteY3" fmla="*/ 0 h 638737"/>
                      <a:gd name="connsiteX0" fmla="*/ 651422 w 651422"/>
                      <a:gd name="connsiteY0" fmla="*/ 638737 h 638737"/>
                      <a:gd name="connsiteX1" fmla="*/ 124956 w 651422"/>
                      <a:gd name="connsiteY1" fmla="*/ 452758 h 638737"/>
                      <a:gd name="connsiteX2" fmla="*/ 28490 w 651422"/>
                      <a:gd name="connsiteY2" fmla="*/ 182418 h 638737"/>
                      <a:gd name="connsiteX3" fmla="*/ 71596 w 651422"/>
                      <a:gd name="connsiteY3" fmla="*/ 0 h 638737"/>
                      <a:gd name="connsiteX0" fmla="*/ 633686 w 633686"/>
                      <a:gd name="connsiteY0" fmla="*/ 804679 h 804679"/>
                      <a:gd name="connsiteX1" fmla="*/ 107220 w 633686"/>
                      <a:gd name="connsiteY1" fmla="*/ 618700 h 804679"/>
                      <a:gd name="connsiteX2" fmla="*/ 10754 w 633686"/>
                      <a:gd name="connsiteY2" fmla="*/ 348360 h 804679"/>
                      <a:gd name="connsiteX3" fmla="*/ 265911 w 633686"/>
                      <a:gd name="connsiteY3" fmla="*/ 0 h 804679"/>
                      <a:gd name="connsiteX0" fmla="*/ 668227 w 668227"/>
                      <a:gd name="connsiteY0" fmla="*/ 804679 h 804679"/>
                      <a:gd name="connsiteX1" fmla="*/ 141761 w 668227"/>
                      <a:gd name="connsiteY1" fmla="*/ 618700 h 804679"/>
                      <a:gd name="connsiteX2" fmla="*/ 45295 w 668227"/>
                      <a:gd name="connsiteY2" fmla="*/ 348360 h 804679"/>
                      <a:gd name="connsiteX3" fmla="*/ 300452 w 668227"/>
                      <a:gd name="connsiteY3" fmla="*/ 0 h 804679"/>
                      <a:gd name="connsiteX0" fmla="*/ 668227 w 668227"/>
                      <a:gd name="connsiteY0" fmla="*/ 804679 h 804679"/>
                      <a:gd name="connsiteX1" fmla="*/ 141761 w 668227"/>
                      <a:gd name="connsiteY1" fmla="*/ 618700 h 804679"/>
                      <a:gd name="connsiteX2" fmla="*/ 45295 w 668227"/>
                      <a:gd name="connsiteY2" fmla="*/ 348360 h 804679"/>
                      <a:gd name="connsiteX3" fmla="*/ 300452 w 668227"/>
                      <a:gd name="connsiteY3" fmla="*/ 0 h 804679"/>
                      <a:gd name="connsiteX0" fmla="*/ 729024 w 729024"/>
                      <a:gd name="connsiteY0" fmla="*/ 804679 h 804679"/>
                      <a:gd name="connsiteX1" fmla="*/ 202558 w 729024"/>
                      <a:gd name="connsiteY1" fmla="*/ 618700 h 804679"/>
                      <a:gd name="connsiteX2" fmla="*/ 106092 w 729024"/>
                      <a:gd name="connsiteY2" fmla="*/ 348360 h 804679"/>
                      <a:gd name="connsiteX3" fmla="*/ 361249 w 729024"/>
                      <a:gd name="connsiteY3" fmla="*/ 0 h 804679"/>
                      <a:gd name="connsiteX0" fmla="*/ 719172 w 719172"/>
                      <a:gd name="connsiteY0" fmla="*/ 817974 h 817974"/>
                      <a:gd name="connsiteX1" fmla="*/ 192706 w 719172"/>
                      <a:gd name="connsiteY1" fmla="*/ 631995 h 817974"/>
                      <a:gd name="connsiteX2" fmla="*/ 108714 w 719172"/>
                      <a:gd name="connsiteY2" fmla="*/ 15942 h 817974"/>
                      <a:gd name="connsiteX3" fmla="*/ 351397 w 719172"/>
                      <a:gd name="connsiteY3" fmla="*/ 13295 h 817974"/>
                      <a:gd name="connsiteX0" fmla="*/ 719172 w 719172"/>
                      <a:gd name="connsiteY0" fmla="*/ 817974 h 817974"/>
                      <a:gd name="connsiteX1" fmla="*/ 192706 w 719172"/>
                      <a:gd name="connsiteY1" fmla="*/ 631995 h 817974"/>
                      <a:gd name="connsiteX2" fmla="*/ 108714 w 719172"/>
                      <a:gd name="connsiteY2" fmla="*/ 15942 h 817974"/>
                      <a:gd name="connsiteX3" fmla="*/ 351397 w 719172"/>
                      <a:gd name="connsiteY3" fmla="*/ 13295 h 817974"/>
                      <a:gd name="connsiteX0" fmla="*/ 719172 w 719172"/>
                      <a:gd name="connsiteY0" fmla="*/ 817974 h 817974"/>
                      <a:gd name="connsiteX1" fmla="*/ 192706 w 719172"/>
                      <a:gd name="connsiteY1" fmla="*/ 631995 h 817974"/>
                      <a:gd name="connsiteX2" fmla="*/ 108714 w 719172"/>
                      <a:gd name="connsiteY2" fmla="*/ 15942 h 817974"/>
                      <a:gd name="connsiteX3" fmla="*/ 351397 w 719172"/>
                      <a:gd name="connsiteY3" fmla="*/ 13295 h 817974"/>
                      <a:gd name="connsiteX0" fmla="*/ 621627 w 621627"/>
                      <a:gd name="connsiteY0" fmla="*/ 817974 h 817974"/>
                      <a:gd name="connsiteX1" fmla="*/ 95161 w 621627"/>
                      <a:gd name="connsiteY1" fmla="*/ 631995 h 817974"/>
                      <a:gd name="connsiteX2" fmla="*/ 11169 w 621627"/>
                      <a:gd name="connsiteY2" fmla="*/ 15942 h 817974"/>
                      <a:gd name="connsiteX3" fmla="*/ 253852 w 621627"/>
                      <a:gd name="connsiteY3" fmla="*/ 13295 h 817974"/>
                      <a:gd name="connsiteX0" fmla="*/ 719172 w 719172"/>
                      <a:gd name="connsiteY0" fmla="*/ 896841 h 896841"/>
                      <a:gd name="connsiteX1" fmla="*/ 192706 w 719172"/>
                      <a:gd name="connsiteY1" fmla="*/ 710862 h 896841"/>
                      <a:gd name="connsiteX2" fmla="*/ 108714 w 719172"/>
                      <a:gd name="connsiteY2" fmla="*/ 94809 h 896841"/>
                      <a:gd name="connsiteX3" fmla="*/ 351397 w 719172"/>
                      <a:gd name="connsiteY3" fmla="*/ 92162 h 896841"/>
                      <a:gd name="connsiteX0" fmla="*/ 719172 w 719172"/>
                      <a:gd name="connsiteY0" fmla="*/ 896841 h 896841"/>
                      <a:gd name="connsiteX1" fmla="*/ 192706 w 719172"/>
                      <a:gd name="connsiteY1" fmla="*/ 710862 h 896841"/>
                      <a:gd name="connsiteX2" fmla="*/ 108714 w 719172"/>
                      <a:gd name="connsiteY2" fmla="*/ 94809 h 896841"/>
                      <a:gd name="connsiteX3" fmla="*/ 351397 w 719172"/>
                      <a:gd name="connsiteY3" fmla="*/ 92162 h 896841"/>
                      <a:gd name="connsiteX0" fmla="*/ 610458 w 610458"/>
                      <a:gd name="connsiteY0" fmla="*/ 896841 h 896841"/>
                      <a:gd name="connsiteX1" fmla="*/ 0 w 610458"/>
                      <a:gd name="connsiteY1" fmla="*/ 94809 h 896841"/>
                      <a:gd name="connsiteX2" fmla="*/ 242683 w 610458"/>
                      <a:gd name="connsiteY2" fmla="*/ 92162 h 896841"/>
                      <a:gd name="connsiteX0" fmla="*/ 722721 w 722721"/>
                      <a:gd name="connsiteY0" fmla="*/ 804678 h 804678"/>
                      <a:gd name="connsiteX1" fmla="*/ 0 w 722721"/>
                      <a:gd name="connsiteY1" fmla="*/ 348358 h 804678"/>
                      <a:gd name="connsiteX2" fmla="*/ 354946 w 722721"/>
                      <a:gd name="connsiteY2" fmla="*/ -1 h 804678"/>
                      <a:gd name="connsiteX0" fmla="*/ 766552 w 766552"/>
                      <a:gd name="connsiteY0" fmla="*/ 804679 h 804679"/>
                      <a:gd name="connsiteX1" fmla="*/ 43831 w 766552"/>
                      <a:gd name="connsiteY1" fmla="*/ 348359 h 804679"/>
                      <a:gd name="connsiteX2" fmla="*/ 398777 w 766552"/>
                      <a:gd name="connsiteY2" fmla="*/ 0 h 804679"/>
                      <a:gd name="connsiteX0" fmla="*/ 723521 w 723521"/>
                      <a:gd name="connsiteY0" fmla="*/ 813016 h 813016"/>
                      <a:gd name="connsiteX1" fmla="*/ 800 w 723521"/>
                      <a:gd name="connsiteY1" fmla="*/ 356696 h 813016"/>
                      <a:gd name="connsiteX2" fmla="*/ 355746 w 723521"/>
                      <a:gd name="connsiteY2" fmla="*/ 8337 h 813016"/>
                      <a:gd name="connsiteX0" fmla="*/ 726888 w 726888"/>
                      <a:gd name="connsiteY0" fmla="*/ 867659 h 867659"/>
                      <a:gd name="connsiteX1" fmla="*/ 4167 w 726888"/>
                      <a:gd name="connsiteY1" fmla="*/ 411339 h 867659"/>
                      <a:gd name="connsiteX2" fmla="*/ 359113 w 726888"/>
                      <a:gd name="connsiteY2" fmla="*/ 62980 h 867659"/>
                      <a:gd name="connsiteX0" fmla="*/ 726888 w 726888"/>
                      <a:gd name="connsiteY0" fmla="*/ 828439 h 828439"/>
                      <a:gd name="connsiteX1" fmla="*/ 4167 w 726888"/>
                      <a:gd name="connsiteY1" fmla="*/ 372119 h 828439"/>
                      <a:gd name="connsiteX2" fmla="*/ 359113 w 726888"/>
                      <a:gd name="connsiteY2" fmla="*/ 23760 h 828439"/>
                      <a:gd name="connsiteX0" fmla="*/ 726888 w 726888"/>
                      <a:gd name="connsiteY0" fmla="*/ 828439 h 828439"/>
                      <a:gd name="connsiteX1" fmla="*/ 4167 w 726888"/>
                      <a:gd name="connsiteY1" fmla="*/ 372119 h 828439"/>
                      <a:gd name="connsiteX2" fmla="*/ 359113 w 726888"/>
                      <a:gd name="connsiteY2" fmla="*/ 23760 h 828439"/>
                      <a:gd name="connsiteX0" fmla="*/ 1073434 w 1073434"/>
                      <a:gd name="connsiteY0" fmla="*/ 1475234 h 1475234"/>
                      <a:gd name="connsiteX1" fmla="*/ 350713 w 1073434"/>
                      <a:gd name="connsiteY1" fmla="*/ 1018914 h 1475234"/>
                      <a:gd name="connsiteX2" fmla="*/ 131871 w 1073434"/>
                      <a:gd name="connsiteY2" fmla="*/ 6787 h 1475234"/>
                      <a:gd name="connsiteX0" fmla="*/ 941563 w 941563"/>
                      <a:gd name="connsiteY0" fmla="*/ 1524778 h 1524778"/>
                      <a:gd name="connsiteX1" fmla="*/ 218842 w 941563"/>
                      <a:gd name="connsiteY1" fmla="*/ 1068458 h 1524778"/>
                      <a:gd name="connsiteX2" fmla="*/ 0 w 941563"/>
                      <a:gd name="connsiteY2" fmla="*/ 56331 h 1524778"/>
                      <a:gd name="connsiteX0" fmla="*/ 1515349 w 1515349"/>
                      <a:gd name="connsiteY0" fmla="*/ 1551459 h 1551459"/>
                      <a:gd name="connsiteX1" fmla="*/ 792628 w 1515349"/>
                      <a:gd name="connsiteY1" fmla="*/ 1095139 h 1551459"/>
                      <a:gd name="connsiteX2" fmla="*/ 0 w 1515349"/>
                      <a:gd name="connsiteY2" fmla="*/ 55355 h 1551459"/>
                      <a:gd name="connsiteX0" fmla="*/ 1515349 w 1515349"/>
                      <a:gd name="connsiteY0" fmla="*/ 1567639 h 1567639"/>
                      <a:gd name="connsiteX1" fmla="*/ 730260 w 1515349"/>
                      <a:gd name="connsiteY1" fmla="*/ 807094 h 1567639"/>
                      <a:gd name="connsiteX2" fmla="*/ 0 w 1515349"/>
                      <a:gd name="connsiteY2" fmla="*/ 71535 h 1567639"/>
                      <a:gd name="connsiteX0" fmla="*/ 1203508 w 1203508"/>
                      <a:gd name="connsiteY0" fmla="*/ 1204424 h 1204424"/>
                      <a:gd name="connsiteX1" fmla="*/ 730260 w 1203508"/>
                      <a:gd name="connsiteY1" fmla="*/ 803421 h 1204424"/>
                      <a:gd name="connsiteX2" fmla="*/ 0 w 1203508"/>
                      <a:gd name="connsiteY2" fmla="*/ 67862 h 1204424"/>
                      <a:gd name="connsiteX0" fmla="*/ 1253402 w 1253402"/>
                      <a:gd name="connsiteY0" fmla="*/ 1232350 h 1232350"/>
                      <a:gd name="connsiteX1" fmla="*/ 730260 w 1253402"/>
                      <a:gd name="connsiteY1" fmla="*/ 803690 h 1232350"/>
                      <a:gd name="connsiteX2" fmla="*/ 0 w 1253402"/>
                      <a:gd name="connsiteY2" fmla="*/ 68131 h 1232350"/>
                      <a:gd name="connsiteX0" fmla="*/ 1253402 w 1253402"/>
                      <a:gd name="connsiteY0" fmla="*/ 1232350 h 1232350"/>
                      <a:gd name="connsiteX1" fmla="*/ 730260 w 1253402"/>
                      <a:gd name="connsiteY1" fmla="*/ 803690 h 1232350"/>
                      <a:gd name="connsiteX2" fmla="*/ 0 w 1253402"/>
                      <a:gd name="connsiteY2" fmla="*/ 68131 h 1232350"/>
                      <a:gd name="connsiteX0" fmla="*/ 1253402 w 1253402"/>
                      <a:gd name="connsiteY0" fmla="*/ 1249557 h 1249557"/>
                      <a:gd name="connsiteX1" fmla="*/ 568102 w 1253402"/>
                      <a:gd name="connsiteY1" fmla="*/ 599642 h 1249557"/>
                      <a:gd name="connsiteX2" fmla="*/ 0 w 1253402"/>
                      <a:gd name="connsiteY2" fmla="*/ 85338 h 1249557"/>
                      <a:gd name="connsiteX0" fmla="*/ 1253402 w 1253402"/>
                      <a:gd name="connsiteY0" fmla="*/ 1252104 h 1252104"/>
                      <a:gd name="connsiteX1" fmla="*/ 568102 w 1253402"/>
                      <a:gd name="connsiteY1" fmla="*/ 602189 h 1252104"/>
                      <a:gd name="connsiteX2" fmla="*/ 0 w 1253402"/>
                      <a:gd name="connsiteY2" fmla="*/ 87885 h 1252104"/>
                      <a:gd name="connsiteX0" fmla="*/ 1253402 w 1253402"/>
                      <a:gd name="connsiteY0" fmla="*/ 1164395 h 1164395"/>
                      <a:gd name="connsiteX1" fmla="*/ 568102 w 1253402"/>
                      <a:gd name="connsiteY1" fmla="*/ 514480 h 1164395"/>
                      <a:gd name="connsiteX2" fmla="*/ 0 w 1253402"/>
                      <a:gd name="connsiteY2" fmla="*/ 176 h 1164395"/>
                      <a:gd name="connsiteX0" fmla="*/ 1253402 w 1253402"/>
                      <a:gd name="connsiteY0" fmla="*/ 1164268 h 1357286"/>
                      <a:gd name="connsiteX1" fmla="*/ 311122 w 1253402"/>
                      <a:gd name="connsiteY1" fmla="*/ 1300656 h 1357286"/>
                      <a:gd name="connsiteX2" fmla="*/ 0 w 1253402"/>
                      <a:gd name="connsiteY2" fmla="*/ 49 h 1357286"/>
                      <a:gd name="connsiteX0" fmla="*/ 1253402 w 1253402"/>
                      <a:gd name="connsiteY0" fmla="*/ 1164261 h 1357278"/>
                      <a:gd name="connsiteX1" fmla="*/ 311122 w 1253402"/>
                      <a:gd name="connsiteY1" fmla="*/ 1300649 h 1357278"/>
                      <a:gd name="connsiteX2" fmla="*/ 0 w 1253402"/>
                      <a:gd name="connsiteY2" fmla="*/ 42 h 1357278"/>
                      <a:gd name="connsiteX0" fmla="*/ 1253402 w 1253402"/>
                      <a:gd name="connsiteY0" fmla="*/ 1164261 h 1301300"/>
                      <a:gd name="connsiteX1" fmla="*/ 311122 w 1253402"/>
                      <a:gd name="connsiteY1" fmla="*/ 1300649 h 1301300"/>
                      <a:gd name="connsiteX2" fmla="*/ 0 w 1253402"/>
                      <a:gd name="connsiteY2" fmla="*/ 42 h 1301300"/>
                      <a:gd name="connsiteX0" fmla="*/ 1253402 w 1253402"/>
                      <a:gd name="connsiteY0" fmla="*/ 1164261 h 1303946"/>
                      <a:gd name="connsiteX1" fmla="*/ 311122 w 1253402"/>
                      <a:gd name="connsiteY1" fmla="*/ 1300649 h 1303946"/>
                      <a:gd name="connsiteX2" fmla="*/ 0 w 1253402"/>
                      <a:gd name="connsiteY2" fmla="*/ 42 h 1303946"/>
                      <a:gd name="connsiteX0" fmla="*/ 1253402 w 1253402"/>
                      <a:gd name="connsiteY0" fmla="*/ 1164262 h 1247613"/>
                      <a:gd name="connsiteX1" fmla="*/ 300843 w 1253402"/>
                      <a:gd name="connsiteY1" fmla="*/ 1243670 h 1247613"/>
                      <a:gd name="connsiteX2" fmla="*/ 0 w 1253402"/>
                      <a:gd name="connsiteY2" fmla="*/ 43 h 1247613"/>
                      <a:gd name="connsiteX0" fmla="*/ 1253402 w 1253402"/>
                      <a:gd name="connsiteY0" fmla="*/ 1164266 h 1265157"/>
                      <a:gd name="connsiteX1" fmla="*/ 300843 w 1253402"/>
                      <a:gd name="connsiteY1" fmla="*/ 1243674 h 1265157"/>
                      <a:gd name="connsiteX2" fmla="*/ 0 w 1253402"/>
                      <a:gd name="connsiteY2" fmla="*/ 47 h 1265157"/>
                      <a:gd name="connsiteX0" fmla="*/ 1551498 w 1551498"/>
                      <a:gd name="connsiteY0" fmla="*/ 435013 h 525745"/>
                      <a:gd name="connsiteX1" fmla="*/ 598939 w 1551498"/>
                      <a:gd name="connsiteY1" fmla="*/ 514421 h 525745"/>
                      <a:gd name="connsiteX2" fmla="*/ 0 w 1551498"/>
                      <a:gd name="connsiteY2" fmla="*/ 118 h 525745"/>
                      <a:gd name="connsiteX0" fmla="*/ 1551498 w 1551498"/>
                      <a:gd name="connsiteY0" fmla="*/ 434895 h 525627"/>
                      <a:gd name="connsiteX1" fmla="*/ 598939 w 1551498"/>
                      <a:gd name="connsiteY1" fmla="*/ 514303 h 525627"/>
                      <a:gd name="connsiteX2" fmla="*/ 0 w 1551498"/>
                      <a:gd name="connsiteY2" fmla="*/ 0 h 525627"/>
                      <a:gd name="connsiteX0" fmla="*/ 1551498 w 1551498"/>
                      <a:gd name="connsiteY0" fmla="*/ 469082 h 561324"/>
                      <a:gd name="connsiteX1" fmla="*/ 598939 w 1551498"/>
                      <a:gd name="connsiteY1" fmla="*/ 548490 h 561324"/>
                      <a:gd name="connsiteX2" fmla="*/ 0 w 1551498"/>
                      <a:gd name="connsiteY2" fmla="*/ 0 h 561324"/>
                      <a:gd name="connsiteX0" fmla="*/ 1551498 w 1551498"/>
                      <a:gd name="connsiteY0" fmla="*/ 469082 h 561324"/>
                      <a:gd name="connsiteX1" fmla="*/ 598939 w 1551498"/>
                      <a:gd name="connsiteY1" fmla="*/ 548490 h 561324"/>
                      <a:gd name="connsiteX2" fmla="*/ 90977 w 1551498"/>
                      <a:gd name="connsiteY2" fmla="*/ 165129 h 561324"/>
                      <a:gd name="connsiteX3" fmla="*/ 0 w 1551498"/>
                      <a:gd name="connsiteY3" fmla="*/ 0 h 561324"/>
                      <a:gd name="connsiteX0" fmla="*/ 1474830 w 1474830"/>
                      <a:gd name="connsiteY0" fmla="*/ 776766 h 869008"/>
                      <a:gd name="connsiteX1" fmla="*/ 522271 w 1474830"/>
                      <a:gd name="connsiteY1" fmla="*/ 856174 h 869008"/>
                      <a:gd name="connsiteX2" fmla="*/ 14309 w 1474830"/>
                      <a:gd name="connsiteY2" fmla="*/ 472813 h 869008"/>
                      <a:gd name="connsiteX3" fmla="*/ 355058 w 1474830"/>
                      <a:gd name="connsiteY3" fmla="*/ 0 h 869008"/>
                      <a:gd name="connsiteX0" fmla="*/ 1615646 w 1615646"/>
                      <a:gd name="connsiteY0" fmla="*/ 776766 h 869270"/>
                      <a:gd name="connsiteX1" fmla="*/ 663087 w 1615646"/>
                      <a:gd name="connsiteY1" fmla="*/ 856174 h 869270"/>
                      <a:gd name="connsiteX2" fmla="*/ 11217 w 1615646"/>
                      <a:gd name="connsiteY2" fmla="*/ 301878 h 869270"/>
                      <a:gd name="connsiteX3" fmla="*/ 495874 w 1615646"/>
                      <a:gd name="connsiteY3" fmla="*/ 0 h 869270"/>
                      <a:gd name="connsiteX0" fmla="*/ 1604429 w 1604429"/>
                      <a:gd name="connsiteY0" fmla="*/ 776766 h 869271"/>
                      <a:gd name="connsiteX1" fmla="*/ 651870 w 1604429"/>
                      <a:gd name="connsiteY1" fmla="*/ 856174 h 869271"/>
                      <a:gd name="connsiteX2" fmla="*/ 0 w 1604429"/>
                      <a:gd name="connsiteY2" fmla="*/ 301878 h 869271"/>
                      <a:gd name="connsiteX3" fmla="*/ 484657 w 1604429"/>
                      <a:gd name="connsiteY3" fmla="*/ 0 h 869271"/>
                      <a:gd name="connsiteX0" fmla="*/ 1604751 w 1604751"/>
                      <a:gd name="connsiteY0" fmla="*/ 776766 h 869271"/>
                      <a:gd name="connsiteX1" fmla="*/ 652192 w 1604751"/>
                      <a:gd name="connsiteY1" fmla="*/ 856174 h 869271"/>
                      <a:gd name="connsiteX2" fmla="*/ 322 w 1604751"/>
                      <a:gd name="connsiteY2" fmla="*/ 301878 h 869271"/>
                      <a:gd name="connsiteX3" fmla="*/ 484979 w 1604751"/>
                      <a:gd name="connsiteY3" fmla="*/ 0 h 869271"/>
                      <a:gd name="connsiteX0" fmla="*/ 1573937 w 1573937"/>
                      <a:gd name="connsiteY0" fmla="*/ 776766 h 873585"/>
                      <a:gd name="connsiteX1" fmla="*/ 621378 w 1573937"/>
                      <a:gd name="connsiteY1" fmla="*/ 856174 h 873585"/>
                      <a:gd name="connsiteX2" fmla="*/ 345 w 1573937"/>
                      <a:gd name="connsiteY2" fmla="*/ 210712 h 873585"/>
                      <a:gd name="connsiteX3" fmla="*/ 454165 w 1573937"/>
                      <a:gd name="connsiteY3" fmla="*/ 0 h 873585"/>
                      <a:gd name="connsiteX0" fmla="*/ 1573937 w 1573937"/>
                      <a:gd name="connsiteY0" fmla="*/ 776766 h 873585"/>
                      <a:gd name="connsiteX1" fmla="*/ 621378 w 1573937"/>
                      <a:gd name="connsiteY1" fmla="*/ 856174 h 873585"/>
                      <a:gd name="connsiteX2" fmla="*/ 345 w 1573937"/>
                      <a:gd name="connsiteY2" fmla="*/ 210712 h 873585"/>
                      <a:gd name="connsiteX3" fmla="*/ 454165 w 1573937"/>
                      <a:gd name="connsiteY3" fmla="*/ 0 h 873585"/>
                      <a:gd name="connsiteX0" fmla="*/ 1577366 w 1577366"/>
                      <a:gd name="connsiteY0" fmla="*/ 585738 h 682557"/>
                      <a:gd name="connsiteX1" fmla="*/ 624807 w 1577366"/>
                      <a:gd name="connsiteY1" fmla="*/ 665146 h 682557"/>
                      <a:gd name="connsiteX2" fmla="*/ 3774 w 1577366"/>
                      <a:gd name="connsiteY2" fmla="*/ 19684 h 682557"/>
                      <a:gd name="connsiteX3" fmla="*/ 344523 w 1577366"/>
                      <a:gd name="connsiteY3" fmla="*/ 139447 h 682557"/>
                      <a:gd name="connsiteX0" fmla="*/ 1607952 w 1607952"/>
                      <a:gd name="connsiteY0" fmla="*/ 513405 h 606429"/>
                      <a:gd name="connsiteX1" fmla="*/ 655393 w 1607952"/>
                      <a:gd name="connsiteY1" fmla="*/ 592813 h 606429"/>
                      <a:gd name="connsiteX2" fmla="*/ 3523 w 1607952"/>
                      <a:gd name="connsiteY2" fmla="*/ 27120 h 606429"/>
                      <a:gd name="connsiteX3" fmla="*/ 375109 w 1607952"/>
                      <a:gd name="connsiteY3" fmla="*/ 67114 h 606429"/>
                      <a:gd name="connsiteX0" fmla="*/ 1619537 w 1619537"/>
                      <a:gd name="connsiteY0" fmla="*/ 532365 h 625389"/>
                      <a:gd name="connsiteX1" fmla="*/ 666978 w 1619537"/>
                      <a:gd name="connsiteY1" fmla="*/ 611773 h 625389"/>
                      <a:gd name="connsiteX2" fmla="*/ 15108 w 1619537"/>
                      <a:gd name="connsiteY2" fmla="*/ 46080 h 625389"/>
                      <a:gd name="connsiteX3" fmla="*/ 386694 w 1619537"/>
                      <a:gd name="connsiteY3" fmla="*/ 86074 h 625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9537" h="625389">
                        <a:moveTo>
                          <a:pt x="1619537" y="532365"/>
                        </a:moveTo>
                        <a:cubicBezTo>
                          <a:pt x="1192991" y="379105"/>
                          <a:pt x="934383" y="692821"/>
                          <a:pt x="666978" y="611773"/>
                        </a:cubicBezTo>
                        <a:cubicBezTo>
                          <a:pt x="399573" y="530726"/>
                          <a:pt x="-92366" y="179278"/>
                          <a:pt x="15108" y="46080"/>
                        </a:cubicBezTo>
                        <a:cubicBezTo>
                          <a:pt x="122582" y="-87118"/>
                          <a:pt x="401857" y="113595"/>
                          <a:pt x="386694" y="86074"/>
                        </a:cubicBezTo>
                      </a:path>
                    </a:pathLst>
                  </a:custGeom>
                  <a:noFill/>
                  <a:ln w="38100">
                    <a:solidFill>
                      <a:srgbClr val="00FF00"/>
                    </a:solidFill>
                    <a:tailEnd type="triangle" w="lg" len="lg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71" name="Gruppieren 170">
              <a:extLst>
                <a:ext uri="{FF2B5EF4-FFF2-40B4-BE49-F238E27FC236}">
                  <a16:creationId xmlns:a16="http://schemas.microsoft.com/office/drawing/2014/main" id="{5F8628B4-8C42-4D0C-A140-9F6D7CF8081B}"/>
                </a:ext>
              </a:extLst>
            </p:cNvPr>
            <p:cNvGrpSpPr/>
            <p:nvPr/>
          </p:nvGrpSpPr>
          <p:grpSpPr>
            <a:xfrm>
              <a:off x="3268811" y="1450699"/>
              <a:ext cx="1189546" cy="288313"/>
              <a:chOff x="3268811" y="1450699"/>
              <a:chExt cx="1189546" cy="288313"/>
            </a:xfrm>
          </p:grpSpPr>
          <p:grpSp>
            <p:nvGrpSpPr>
              <p:cNvPr id="161" name="Gruppieren 160">
                <a:extLst>
                  <a:ext uri="{FF2B5EF4-FFF2-40B4-BE49-F238E27FC236}">
                    <a16:creationId xmlns:a16="http://schemas.microsoft.com/office/drawing/2014/main" id="{FF306804-08C9-467A-B15E-32F81A314100}"/>
                  </a:ext>
                </a:extLst>
              </p:cNvPr>
              <p:cNvGrpSpPr/>
              <p:nvPr/>
            </p:nvGrpSpPr>
            <p:grpSpPr>
              <a:xfrm>
                <a:off x="3268811" y="1450699"/>
                <a:ext cx="288000" cy="288313"/>
                <a:chOff x="3297745" y="1604740"/>
                <a:chExt cx="288000" cy="288313"/>
              </a:xfrm>
            </p:grpSpPr>
            <p:sp>
              <p:nvSpPr>
                <p:cNvPr id="159" name="Ellipse 158">
                  <a:extLst>
                    <a:ext uri="{FF2B5EF4-FFF2-40B4-BE49-F238E27FC236}">
                      <a16:creationId xmlns:a16="http://schemas.microsoft.com/office/drawing/2014/main" id="{835F2EAD-BDF7-4CA0-BC1B-5248935210A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97745" y="1604740"/>
                  <a:ext cx="288000" cy="28831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0" name="Ellipse 159">
                  <a:extLst>
                    <a:ext uri="{FF2B5EF4-FFF2-40B4-BE49-F238E27FC236}">
                      <a16:creationId xmlns:a16="http://schemas.microsoft.com/office/drawing/2014/main" id="{512033AB-6939-4D55-9426-29FB2906E0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21865" y="1738286"/>
                  <a:ext cx="28769" cy="2880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5" name="Gruppieren 164">
                <a:extLst>
                  <a:ext uri="{FF2B5EF4-FFF2-40B4-BE49-F238E27FC236}">
                    <a16:creationId xmlns:a16="http://schemas.microsoft.com/office/drawing/2014/main" id="{3E8C2AE5-96BD-477E-BAF5-F9105EC4AFD0}"/>
                  </a:ext>
                </a:extLst>
              </p:cNvPr>
              <p:cNvGrpSpPr/>
              <p:nvPr/>
            </p:nvGrpSpPr>
            <p:grpSpPr>
              <a:xfrm>
                <a:off x="4170357" y="1450699"/>
                <a:ext cx="288000" cy="288313"/>
                <a:chOff x="3297745" y="1604740"/>
                <a:chExt cx="288000" cy="288313"/>
              </a:xfrm>
            </p:grpSpPr>
            <p:sp>
              <p:nvSpPr>
                <p:cNvPr id="166" name="Ellipse 165">
                  <a:extLst>
                    <a:ext uri="{FF2B5EF4-FFF2-40B4-BE49-F238E27FC236}">
                      <a16:creationId xmlns:a16="http://schemas.microsoft.com/office/drawing/2014/main" id="{CA3DD681-6CB7-446D-B86F-1EEF5AB016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97745" y="1604740"/>
                  <a:ext cx="288000" cy="28831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7" name="Ellipse 166">
                  <a:extLst>
                    <a:ext uri="{FF2B5EF4-FFF2-40B4-BE49-F238E27FC236}">
                      <a16:creationId xmlns:a16="http://schemas.microsoft.com/office/drawing/2014/main" id="{0BB602A1-6BC8-4319-A2C1-6C2289491C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21865" y="1738286"/>
                  <a:ext cx="28769" cy="2880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8" name="Gruppieren 167">
                <a:extLst>
                  <a:ext uri="{FF2B5EF4-FFF2-40B4-BE49-F238E27FC236}">
                    <a16:creationId xmlns:a16="http://schemas.microsoft.com/office/drawing/2014/main" id="{7D2A2B4A-32C9-4699-B0EE-C48F2E28FD49}"/>
                  </a:ext>
                </a:extLst>
              </p:cNvPr>
              <p:cNvGrpSpPr/>
              <p:nvPr/>
            </p:nvGrpSpPr>
            <p:grpSpPr>
              <a:xfrm>
                <a:off x="3727323" y="1450699"/>
                <a:ext cx="288000" cy="288313"/>
                <a:chOff x="3297745" y="1604740"/>
                <a:chExt cx="288000" cy="288313"/>
              </a:xfrm>
            </p:grpSpPr>
            <p:sp>
              <p:nvSpPr>
                <p:cNvPr id="169" name="Ellipse 168">
                  <a:extLst>
                    <a:ext uri="{FF2B5EF4-FFF2-40B4-BE49-F238E27FC236}">
                      <a16:creationId xmlns:a16="http://schemas.microsoft.com/office/drawing/2014/main" id="{E87B86BE-0F1D-4E19-B3D2-3894161402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97745" y="1604740"/>
                  <a:ext cx="288000" cy="28831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0" name="Ellipse 169">
                  <a:extLst>
                    <a:ext uri="{FF2B5EF4-FFF2-40B4-BE49-F238E27FC236}">
                      <a16:creationId xmlns:a16="http://schemas.microsoft.com/office/drawing/2014/main" id="{E6CD02E7-E11E-48A7-94AF-4470FB7F43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21865" y="1738286"/>
                  <a:ext cx="28769" cy="2880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198" name="Gruppieren 197">
            <a:extLst>
              <a:ext uri="{FF2B5EF4-FFF2-40B4-BE49-F238E27FC236}">
                <a16:creationId xmlns:a16="http://schemas.microsoft.com/office/drawing/2014/main" id="{AE2881C5-5357-4FA9-9513-3CFD8AA1C17D}"/>
              </a:ext>
            </a:extLst>
          </p:cNvPr>
          <p:cNvGrpSpPr/>
          <p:nvPr/>
        </p:nvGrpSpPr>
        <p:grpSpPr>
          <a:xfrm>
            <a:off x="5950437" y="1273520"/>
            <a:ext cx="4114798" cy="2373287"/>
            <a:chOff x="5950437" y="965605"/>
            <a:chExt cx="4114798" cy="2373287"/>
          </a:xfrm>
        </p:grpSpPr>
        <p:sp>
          <p:nvSpPr>
            <p:cNvPr id="6" name="Freihandform 5"/>
            <p:cNvSpPr/>
            <p:nvPr/>
          </p:nvSpPr>
          <p:spPr>
            <a:xfrm>
              <a:off x="7750727" y="1610201"/>
              <a:ext cx="2284942" cy="1303400"/>
            </a:xfrm>
            <a:custGeom>
              <a:avLst/>
              <a:gdLst>
                <a:gd name="connsiteX0" fmla="*/ 24341 w 2288569"/>
                <a:gd name="connsiteY0" fmla="*/ 1295400 h 1295400"/>
                <a:gd name="connsiteX1" fmla="*/ 78769 w 2288569"/>
                <a:gd name="connsiteY1" fmla="*/ 1012371 h 1295400"/>
                <a:gd name="connsiteX2" fmla="*/ 677484 w 2288569"/>
                <a:gd name="connsiteY2" fmla="*/ 783771 h 1295400"/>
                <a:gd name="connsiteX3" fmla="*/ 1287084 w 2288569"/>
                <a:gd name="connsiteY3" fmla="*/ 892628 h 1295400"/>
                <a:gd name="connsiteX4" fmla="*/ 1864027 w 2288569"/>
                <a:gd name="connsiteY4" fmla="*/ 598714 h 1295400"/>
                <a:gd name="connsiteX5" fmla="*/ 2288569 w 2288569"/>
                <a:gd name="connsiteY5" fmla="*/ 0 h 1295400"/>
                <a:gd name="connsiteX0" fmla="*/ 24341 w 2288569"/>
                <a:gd name="connsiteY0" fmla="*/ 1295400 h 1295400"/>
                <a:gd name="connsiteX1" fmla="*/ 78769 w 2288569"/>
                <a:gd name="connsiteY1" fmla="*/ 1012371 h 1295400"/>
                <a:gd name="connsiteX2" fmla="*/ 677484 w 2288569"/>
                <a:gd name="connsiteY2" fmla="*/ 783771 h 1295400"/>
                <a:gd name="connsiteX3" fmla="*/ 1287084 w 2288569"/>
                <a:gd name="connsiteY3" fmla="*/ 892628 h 1295400"/>
                <a:gd name="connsiteX4" fmla="*/ 1864027 w 2288569"/>
                <a:gd name="connsiteY4" fmla="*/ 598714 h 1295400"/>
                <a:gd name="connsiteX5" fmla="*/ 2288569 w 2288569"/>
                <a:gd name="connsiteY5" fmla="*/ 0 h 1295400"/>
                <a:gd name="connsiteX0" fmla="*/ 171237 w 2435465"/>
                <a:gd name="connsiteY0" fmla="*/ 1295400 h 1295400"/>
                <a:gd name="connsiteX1" fmla="*/ 29722 w 2435465"/>
                <a:gd name="connsiteY1" fmla="*/ 707571 h 1295400"/>
                <a:gd name="connsiteX2" fmla="*/ 824380 w 2435465"/>
                <a:gd name="connsiteY2" fmla="*/ 783771 h 1295400"/>
                <a:gd name="connsiteX3" fmla="*/ 1433980 w 2435465"/>
                <a:gd name="connsiteY3" fmla="*/ 892628 h 1295400"/>
                <a:gd name="connsiteX4" fmla="*/ 2010923 w 2435465"/>
                <a:gd name="connsiteY4" fmla="*/ 598714 h 1295400"/>
                <a:gd name="connsiteX5" fmla="*/ 2435465 w 2435465"/>
                <a:gd name="connsiteY5" fmla="*/ 0 h 1295400"/>
                <a:gd name="connsiteX0" fmla="*/ 34879 w 2299107"/>
                <a:gd name="connsiteY0" fmla="*/ 1295400 h 1295400"/>
                <a:gd name="connsiteX1" fmla="*/ 67535 w 2299107"/>
                <a:gd name="connsiteY1" fmla="*/ 1045028 h 1295400"/>
                <a:gd name="connsiteX2" fmla="*/ 688022 w 2299107"/>
                <a:gd name="connsiteY2" fmla="*/ 783771 h 1295400"/>
                <a:gd name="connsiteX3" fmla="*/ 1297622 w 2299107"/>
                <a:gd name="connsiteY3" fmla="*/ 892628 h 1295400"/>
                <a:gd name="connsiteX4" fmla="*/ 1874565 w 2299107"/>
                <a:gd name="connsiteY4" fmla="*/ 598714 h 1295400"/>
                <a:gd name="connsiteX5" fmla="*/ 2299107 w 2299107"/>
                <a:gd name="connsiteY5" fmla="*/ 0 h 1295400"/>
                <a:gd name="connsiteX0" fmla="*/ 34879 w 2299107"/>
                <a:gd name="connsiteY0" fmla="*/ 1295400 h 1295400"/>
                <a:gd name="connsiteX1" fmla="*/ 67535 w 2299107"/>
                <a:gd name="connsiteY1" fmla="*/ 1045028 h 1295400"/>
                <a:gd name="connsiteX2" fmla="*/ 328793 w 2299107"/>
                <a:gd name="connsiteY2" fmla="*/ 892628 h 1295400"/>
                <a:gd name="connsiteX3" fmla="*/ 688022 w 2299107"/>
                <a:gd name="connsiteY3" fmla="*/ 783771 h 1295400"/>
                <a:gd name="connsiteX4" fmla="*/ 1297622 w 2299107"/>
                <a:gd name="connsiteY4" fmla="*/ 892628 h 1295400"/>
                <a:gd name="connsiteX5" fmla="*/ 1874565 w 2299107"/>
                <a:gd name="connsiteY5" fmla="*/ 598714 h 1295400"/>
                <a:gd name="connsiteX6" fmla="*/ 2299107 w 2299107"/>
                <a:gd name="connsiteY6" fmla="*/ 0 h 1295400"/>
                <a:gd name="connsiteX0" fmla="*/ 9697 w 2273925"/>
                <a:gd name="connsiteY0" fmla="*/ 1295400 h 1295400"/>
                <a:gd name="connsiteX1" fmla="*/ 42353 w 2273925"/>
                <a:gd name="connsiteY1" fmla="*/ 1045028 h 1295400"/>
                <a:gd name="connsiteX2" fmla="*/ 151211 w 2273925"/>
                <a:gd name="connsiteY2" fmla="*/ 903514 h 1295400"/>
                <a:gd name="connsiteX3" fmla="*/ 662840 w 2273925"/>
                <a:gd name="connsiteY3" fmla="*/ 783771 h 1295400"/>
                <a:gd name="connsiteX4" fmla="*/ 1272440 w 2273925"/>
                <a:gd name="connsiteY4" fmla="*/ 892628 h 1295400"/>
                <a:gd name="connsiteX5" fmla="*/ 1849383 w 2273925"/>
                <a:gd name="connsiteY5" fmla="*/ 598714 h 1295400"/>
                <a:gd name="connsiteX6" fmla="*/ 2273925 w 2273925"/>
                <a:gd name="connsiteY6" fmla="*/ 0 h 1295400"/>
                <a:gd name="connsiteX0" fmla="*/ 9697 w 2304157"/>
                <a:gd name="connsiteY0" fmla="*/ 1335817 h 1335817"/>
                <a:gd name="connsiteX1" fmla="*/ 42353 w 2304157"/>
                <a:gd name="connsiteY1" fmla="*/ 1085445 h 1335817"/>
                <a:gd name="connsiteX2" fmla="*/ 151211 w 2304157"/>
                <a:gd name="connsiteY2" fmla="*/ 943931 h 1335817"/>
                <a:gd name="connsiteX3" fmla="*/ 662840 w 2304157"/>
                <a:gd name="connsiteY3" fmla="*/ 824188 h 1335817"/>
                <a:gd name="connsiteX4" fmla="*/ 1272440 w 2304157"/>
                <a:gd name="connsiteY4" fmla="*/ 933045 h 1335817"/>
                <a:gd name="connsiteX5" fmla="*/ 1849383 w 2304157"/>
                <a:gd name="connsiteY5" fmla="*/ 639131 h 1335817"/>
                <a:gd name="connsiteX6" fmla="*/ 2273925 w 2304157"/>
                <a:gd name="connsiteY6" fmla="*/ 40417 h 1335817"/>
                <a:gd name="connsiteX7" fmla="*/ 2269597 w 2304157"/>
                <a:gd name="connsiteY7" fmla="*/ 54844 h 1335817"/>
                <a:gd name="connsiteX0" fmla="*/ 9697 w 2534005"/>
                <a:gd name="connsiteY0" fmla="*/ 1335817 h 1335817"/>
                <a:gd name="connsiteX1" fmla="*/ 42353 w 2534005"/>
                <a:gd name="connsiteY1" fmla="*/ 1085445 h 1335817"/>
                <a:gd name="connsiteX2" fmla="*/ 151211 w 2534005"/>
                <a:gd name="connsiteY2" fmla="*/ 943931 h 1335817"/>
                <a:gd name="connsiteX3" fmla="*/ 662840 w 2534005"/>
                <a:gd name="connsiteY3" fmla="*/ 824188 h 1335817"/>
                <a:gd name="connsiteX4" fmla="*/ 1272440 w 2534005"/>
                <a:gd name="connsiteY4" fmla="*/ 933045 h 1335817"/>
                <a:gd name="connsiteX5" fmla="*/ 1849383 w 2534005"/>
                <a:gd name="connsiteY5" fmla="*/ 639131 h 1335817"/>
                <a:gd name="connsiteX6" fmla="*/ 2273925 w 2534005"/>
                <a:gd name="connsiteY6" fmla="*/ 40417 h 1335817"/>
                <a:gd name="connsiteX7" fmla="*/ 2534002 w 2534005"/>
                <a:gd name="connsiteY7" fmla="*/ 54844 h 1335817"/>
                <a:gd name="connsiteX0" fmla="*/ 9697 w 2307108"/>
                <a:gd name="connsiteY0" fmla="*/ 1300262 h 1308262"/>
                <a:gd name="connsiteX1" fmla="*/ 42353 w 2307108"/>
                <a:gd name="connsiteY1" fmla="*/ 1049890 h 1308262"/>
                <a:gd name="connsiteX2" fmla="*/ 151211 w 2307108"/>
                <a:gd name="connsiteY2" fmla="*/ 908376 h 1308262"/>
                <a:gd name="connsiteX3" fmla="*/ 662840 w 2307108"/>
                <a:gd name="connsiteY3" fmla="*/ 788633 h 1308262"/>
                <a:gd name="connsiteX4" fmla="*/ 1272440 w 2307108"/>
                <a:gd name="connsiteY4" fmla="*/ 897490 h 1308262"/>
                <a:gd name="connsiteX5" fmla="*/ 1849383 w 2307108"/>
                <a:gd name="connsiteY5" fmla="*/ 603576 h 1308262"/>
                <a:gd name="connsiteX6" fmla="*/ 2273925 w 2307108"/>
                <a:gd name="connsiteY6" fmla="*/ 4862 h 1308262"/>
                <a:gd name="connsiteX7" fmla="*/ 2280614 w 2307108"/>
                <a:gd name="connsiteY7" fmla="*/ 1308262 h 1308262"/>
                <a:gd name="connsiteX0" fmla="*/ 9697 w 2287763"/>
                <a:gd name="connsiteY0" fmla="*/ 1295400 h 1303400"/>
                <a:gd name="connsiteX1" fmla="*/ 42353 w 2287763"/>
                <a:gd name="connsiteY1" fmla="*/ 1045028 h 1303400"/>
                <a:gd name="connsiteX2" fmla="*/ 151211 w 2287763"/>
                <a:gd name="connsiteY2" fmla="*/ 903514 h 1303400"/>
                <a:gd name="connsiteX3" fmla="*/ 662840 w 2287763"/>
                <a:gd name="connsiteY3" fmla="*/ 783771 h 1303400"/>
                <a:gd name="connsiteX4" fmla="*/ 1272440 w 2287763"/>
                <a:gd name="connsiteY4" fmla="*/ 892628 h 1303400"/>
                <a:gd name="connsiteX5" fmla="*/ 1849383 w 2287763"/>
                <a:gd name="connsiteY5" fmla="*/ 598714 h 1303400"/>
                <a:gd name="connsiteX6" fmla="*/ 2273925 w 2287763"/>
                <a:gd name="connsiteY6" fmla="*/ 0 h 1303400"/>
                <a:gd name="connsiteX7" fmla="*/ 2280614 w 2287763"/>
                <a:gd name="connsiteY7" fmla="*/ 1303400 h 1303400"/>
                <a:gd name="connsiteX0" fmla="*/ 9697 w 2295632"/>
                <a:gd name="connsiteY0" fmla="*/ 1295400 h 1303400"/>
                <a:gd name="connsiteX1" fmla="*/ 42353 w 2295632"/>
                <a:gd name="connsiteY1" fmla="*/ 1045028 h 1303400"/>
                <a:gd name="connsiteX2" fmla="*/ 151211 w 2295632"/>
                <a:gd name="connsiteY2" fmla="*/ 903514 h 1303400"/>
                <a:gd name="connsiteX3" fmla="*/ 662840 w 2295632"/>
                <a:gd name="connsiteY3" fmla="*/ 783771 h 1303400"/>
                <a:gd name="connsiteX4" fmla="*/ 1272440 w 2295632"/>
                <a:gd name="connsiteY4" fmla="*/ 892628 h 1303400"/>
                <a:gd name="connsiteX5" fmla="*/ 1849383 w 2295632"/>
                <a:gd name="connsiteY5" fmla="*/ 598714 h 1303400"/>
                <a:gd name="connsiteX6" fmla="*/ 2284942 w 2295632"/>
                <a:gd name="connsiteY6" fmla="*/ 0 h 1303400"/>
                <a:gd name="connsiteX7" fmla="*/ 2280614 w 2295632"/>
                <a:gd name="connsiteY7" fmla="*/ 1303400 h 1303400"/>
                <a:gd name="connsiteX0" fmla="*/ 9697 w 2295632"/>
                <a:gd name="connsiteY0" fmla="*/ 1295400 h 1303400"/>
                <a:gd name="connsiteX1" fmla="*/ 42353 w 2295632"/>
                <a:gd name="connsiteY1" fmla="*/ 1045028 h 1303400"/>
                <a:gd name="connsiteX2" fmla="*/ 151211 w 2295632"/>
                <a:gd name="connsiteY2" fmla="*/ 903514 h 1303400"/>
                <a:gd name="connsiteX3" fmla="*/ 662840 w 2295632"/>
                <a:gd name="connsiteY3" fmla="*/ 783771 h 1303400"/>
                <a:gd name="connsiteX4" fmla="*/ 1272440 w 2295632"/>
                <a:gd name="connsiteY4" fmla="*/ 892628 h 1303400"/>
                <a:gd name="connsiteX5" fmla="*/ 1849383 w 2295632"/>
                <a:gd name="connsiteY5" fmla="*/ 598714 h 1303400"/>
                <a:gd name="connsiteX6" fmla="*/ 2284942 w 2295632"/>
                <a:gd name="connsiteY6" fmla="*/ 0 h 1303400"/>
                <a:gd name="connsiteX7" fmla="*/ 2280614 w 2295632"/>
                <a:gd name="connsiteY7" fmla="*/ 1303400 h 1303400"/>
                <a:gd name="connsiteX0" fmla="*/ 9697 w 2284942"/>
                <a:gd name="connsiteY0" fmla="*/ 1295400 h 1303400"/>
                <a:gd name="connsiteX1" fmla="*/ 42353 w 2284942"/>
                <a:gd name="connsiteY1" fmla="*/ 1045028 h 1303400"/>
                <a:gd name="connsiteX2" fmla="*/ 151211 w 2284942"/>
                <a:gd name="connsiteY2" fmla="*/ 903514 h 1303400"/>
                <a:gd name="connsiteX3" fmla="*/ 662840 w 2284942"/>
                <a:gd name="connsiteY3" fmla="*/ 783771 h 1303400"/>
                <a:gd name="connsiteX4" fmla="*/ 1272440 w 2284942"/>
                <a:gd name="connsiteY4" fmla="*/ 892628 h 1303400"/>
                <a:gd name="connsiteX5" fmla="*/ 1849383 w 2284942"/>
                <a:gd name="connsiteY5" fmla="*/ 598714 h 1303400"/>
                <a:gd name="connsiteX6" fmla="*/ 2284942 w 2284942"/>
                <a:gd name="connsiteY6" fmla="*/ 0 h 1303400"/>
                <a:gd name="connsiteX7" fmla="*/ 2280614 w 2284942"/>
                <a:gd name="connsiteY7" fmla="*/ 1303400 h 1303400"/>
                <a:gd name="connsiteX0" fmla="*/ 9697 w 2284942"/>
                <a:gd name="connsiteY0" fmla="*/ 1295400 h 1303400"/>
                <a:gd name="connsiteX1" fmla="*/ 42353 w 2284942"/>
                <a:gd name="connsiteY1" fmla="*/ 1045028 h 1303400"/>
                <a:gd name="connsiteX2" fmla="*/ 151211 w 2284942"/>
                <a:gd name="connsiteY2" fmla="*/ 903514 h 1303400"/>
                <a:gd name="connsiteX3" fmla="*/ 662840 w 2284942"/>
                <a:gd name="connsiteY3" fmla="*/ 783771 h 1303400"/>
                <a:gd name="connsiteX4" fmla="*/ 1272440 w 2284942"/>
                <a:gd name="connsiteY4" fmla="*/ 892628 h 1303400"/>
                <a:gd name="connsiteX5" fmla="*/ 1849383 w 2284942"/>
                <a:gd name="connsiteY5" fmla="*/ 598714 h 1303400"/>
                <a:gd name="connsiteX6" fmla="*/ 2284942 w 2284942"/>
                <a:gd name="connsiteY6" fmla="*/ 0 h 1303400"/>
                <a:gd name="connsiteX7" fmla="*/ 2280614 w 2284942"/>
                <a:gd name="connsiteY7" fmla="*/ 1303400 h 1303400"/>
                <a:gd name="connsiteX8" fmla="*/ 9697 w 2284942"/>
                <a:gd name="connsiteY8" fmla="*/ 1295400 h 130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4942" h="1303400">
                  <a:moveTo>
                    <a:pt x="9697" y="1295400"/>
                  </a:moveTo>
                  <a:cubicBezTo>
                    <a:pt x="-17518" y="1196521"/>
                    <a:pt x="18767" y="1110342"/>
                    <a:pt x="42353" y="1045028"/>
                  </a:cubicBezTo>
                  <a:cubicBezTo>
                    <a:pt x="65939" y="979714"/>
                    <a:pt x="47797" y="947057"/>
                    <a:pt x="151211" y="903514"/>
                  </a:cubicBezTo>
                  <a:cubicBezTo>
                    <a:pt x="254625" y="859971"/>
                    <a:pt x="475969" y="785585"/>
                    <a:pt x="662840" y="783771"/>
                  </a:cubicBezTo>
                  <a:cubicBezTo>
                    <a:pt x="849712" y="781957"/>
                    <a:pt x="1074683" y="923471"/>
                    <a:pt x="1272440" y="892628"/>
                  </a:cubicBezTo>
                  <a:cubicBezTo>
                    <a:pt x="1470197" y="861785"/>
                    <a:pt x="1680633" y="747485"/>
                    <a:pt x="1849383" y="598714"/>
                  </a:cubicBezTo>
                  <a:cubicBezTo>
                    <a:pt x="2018133" y="449943"/>
                    <a:pt x="2156128" y="224971"/>
                    <a:pt x="2284942" y="0"/>
                  </a:cubicBezTo>
                  <a:cubicBezTo>
                    <a:pt x="2283499" y="434467"/>
                    <a:pt x="2282057" y="868933"/>
                    <a:pt x="2280614" y="1303400"/>
                  </a:cubicBezTo>
                  <a:lnTo>
                    <a:pt x="9697" y="129540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hteck 40"/>
            <p:cNvSpPr/>
            <p:nvPr/>
          </p:nvSpPr>
          <p:spPr>
            <a:xfrm>
              <a:off x="5961557" y="2440260"/>
              <a:ext cx="1948610" cy="426363"/>
            </a:xfrm>
            <a:custGeom>
              <a:avLst/>
              <a:gdLst>
                <a:gd name="connsiteX0" fmla="*/ 0 w 1767635"/>
                <a:gd name="connsiteY0" fmla="*/ 0 h 417382"/>
                <a:gd name="connsiteX1" fmla="*/ 1767635 w 1767635"/>
                <a:gd name="connsiteY1" fmla="*/ 0 h 417382"/>
                <a:gd name="connsiteX2" fmla="*/ 1767635 w 1767635"/>
                <a:gd name="connsiteY2" fmla="*/ 417382 h 417382"/>
                <a:gd name="connsiteX3" fmla="*/ 0 w 1767635"/>
                <a:gd name="connsiteY3" fmla="*/ 417382 h 417382"/>
                <a:gd name="connsiteX4" fmla="*/ 0 w 1767635"/>
                <a:gd name="connsiteY4" fmla="*/ 0 h 417382"/>
                <a:gd name="connsiteX0" fmla="*/ 0 w 1767635"/>
                <a:gd name="connsiteY0" fmla="*/ 6867 h 424249"/>
                <a:gd name="connsiteX1" fmla="*/ 1575073 w 1767635"/>
                <a:gd name="connsiteY1" fmla="*/ 0 h 424249"/>
                <a:gd name="connsiteX2" fmla="*/ 1767635 w 1767635"/>
                <a:gd name="connsiteY2" fmla="*/ 6867 h 424249"/>
                <a:gd name="connsiteX3" fmla="*/ 1767635 w 1767635"/>
                <a:gd name="connsiteY3" fmla="*/ 424249 h 424249"/>
                <a:gd name="connsiteX4" fmla="*/ 0 w 1767635"/>
                <a:gd name="connsiteY4" fmla="*/ 424249 h 424249"/>
                <a:gd name="connsiteX5" fmla="*/ 0 w 1767635"/>
                <a:gd name="connsiteY5" fmla="*/ 6867 h 424249"/>
                <a:gd name="connsiteX0" fmla="*/ 0 w 1829548"/>
                <a:gd name="connsiteY0" fmla="*/ 6867 h 424249"/>
                <a:gd name="connsiteX1" fmla="*/ 1575073 w 1829548"/>
                <a:gd name="connsiteY1" fmla="*/ 0 h 424249"/>
                <a:gd name="connsiteX2" fmla="*/ 1829548 w 1829548"/>
                <a:gd name="connsiteY2" fmla="*/ 16392 h 424249"/>
                <a:gd name="connsiteX3" fmla="*/ 1767635 w 1829548"/>
                <a:gd name="connsiteY3" fmla="*/ 424249 h 424249"/>
                <a:gd name="connsiteX4" fmla="*/ 0 w 1829548"/>
                <a:gd name="connsiteY4" fmla="*/ 424249 h 424249"/>
                <a:gd name="connsiteX5" fmla="*/ 0 w 1829548"/>
                <a:gd name="connsiteY5" fmla="*/ 6867 h 424249"/>
                <a:gd name="connsiteX0" fmla="*/ 0 w 1829548"/>
                <a:gd name="connsiteY0" fmla="*/ 6867 h 424249"/>
                <a:gd name="connsiteX1" fmla="*/ 1575073 w 1829548"/>
                <a:gd name="connsiteY1" fmla="*/ 0 h 424249"/>
                <a:gd name="connsiteX2" fmla="*/ 1829548 w 1829548"/>
                <a:gd name="connsiteY2" fmla="*/ 16392 h 424249"/>
                <a:gd name="connsiteX3" fmla="*/ 1767635 w 1829548"/>
                <a:gd name="connsiteY3" fmla="*/ 424249 h 424249"/>
                <a:gd name="connsiteX4" fmla="*/ 0 w 1829548"/>
                <a:gd name="connsiteY4" fmla="*/ 424249 h 424249"/>
                <a:gd name="connsiteX5" fmla="*/ 0 w 1829548"/>
                <a:gd name="connsiteY5" fmla="*/ 6867 h 424249"/>
                <a:gd name="connsiteX0" fmla="*/ 0 w 1900985"/>
                <a:gd name="connsiteY0" fmla="*/ 6867 h 424249"/>
                <a:gd name="connsiteX1" fmla="*/ 1575073 w 1900985"/>
                <a:gd name="connsiteY1" fmla="*/ 0 h 424249"/>
                <a:gd name="connsiteX2" fmla="*/ 1900985 w 1900985"/>
                <a:gd name="connsiteY2" fmla="*/ 25917 h 424249"/>
                <a:gd name="connsiteX3" fmla="*/ 1767635 w 1900985"/>
                <a:gd name="connsiteY3" fmla="*/ 424249 h 424249"/>
                <a:gd name="connsiteX4" fmla="*/ 0 w 1900985"/>
                <a:gd name="connsiteY4" fmla="*/ 424249 h 424249"/>
                <a:gd name="connsiteX5" fmla="*/ 0 w 1900985"/>
                <a:gd name="connsiteY5" fmla="*/ 6867 h 424249"/>
                <a:gd name="connsiteX0" fmla="*/ 0 w 1948610"/>
                <a:gd name="connsiteY0" fmla="*/ 6867 h 424249"/>
                <a:gd name="connsiteX1" fmla="*/ 1575073 w 1948610"/>
                <a:gd name="connsiteY1" fmla="*/ 0 h 424249"/>
                <a:gd name="connsiteX2" fmla="*/ 1948610 w 1948610"/>
                <a:gd name="connsiteY2" fmla="*/ 40204 h 424249"/>
                <a:gd name="connsiteX3" fmla="*/ 1767635 w 1948610"/>
                <a:gd name="connsiteY3" fmla="*/ 424249 h 424249"/>
                <a:gd name="connsiteX4" fmla="*/ 0 w 1948610"/>
                <a:gd name="connsiteY4" fmla="*/ 424249 h 424249"/>
                <a:gd name="connsiteX5" fmla="*/ 0 w 1948610"/>
                <a:gd name="connsiteY5" fmla="*/ 6867 h 424249"/>
                <a:gd name="connsiteX0" fmla="*/ 0 w 1948610"/>
                <a:gd name="connsiteY0" fmla="*/ 6867 h 424249"/>
                <a:gd name="connsiteX1" fmla="*/ 1575073 w 1948610"/>
                <a:gd name="connsiteY1" fmla="*/ 0 h 424249"/>
                <a:gd name="connsiteX2" fmla="*/ 1948610 w 1948610"/>
                <a:gd name="connsiteY2" fmla="*/ 40204 h 424249"/>
                <a:gd name="connsiteX3" fmla="*/ 1767635 w 1948610"/>
                <a:gd name="connsiteY3" fmla="*/ 424249 h 424249"/>
                <a:gd name="connsiteX4" fmla="*/ 0 w 1948610"/>
                <a:gd name="connsiteY4" fmla="*/ 424249 h 424249"/>
                <a:gd name="connsiteX5" fmla="*/ 0 w 1948610"/>
                <a:gd name="connsiteY5" fmla="*/ 6867 h 424249"/>
                <a:gd name="connsiteX0" fmla="*/ 0 w 1948610"/>
                <a:gd name="connsiteY0" fmla="*/ 34713 h 452095"/>
                <a:gd name="connsiteX1" fmla="*/ 1575073 w 1948610"/>
                <a:gd name="connsiteY1" fmla="*/ 27846 h 452095"/>
                <a:gd name="connsiteX2" fmla="*/ 1948610 w 1948610"/>
                <a:gd name="connsiteY2" fmla="*/ 68050 h 452095"/>
                <a:gd name="connsiteX3" fmla="*/ 1767635 w 1948610"/>
                <a:gd name="connsiteY3" fmla="*/ 452095 h 452095"/>
                <a:gd name="connsiteX4" fmla="*/ 0 w 1948610"/>
                <a:gd name="connsiteY4" fmla="*/ 452095 h 452095"/>
                <a:gd name="connsiteX5" fmla="*/ 0 w 1948610"/>
                <a:gd name="connsiteY5" fmla="*/ 34713 h 452095"/>
                <a:gd name="connsiteX0" fmla="*/ 0 w 1948610"/>
                <a:gd name="connsiteY0" fmla="*/ 31267 h 448649"/>
                <a:gd name="connsiteX1" fmla="*/ 1575073 w 1948610"/>
                <a:gd name="connsiteY1" fmla="*/ 24400 h 448649"/>
                <a:gd name="connsiteX2" fmla="*/ 1948610 w 1948610"/>
                <a:gd name="connsiteY2" fmla="*/ 64604 h 448649"/>
                <a:gd name="connsiteX3" fmla="*/ 1767635 w 1948610"/>
                <a:gd name="connsiteY3" fmla="*/ 448649 h 448649"/>
                <a:gd name="connsiteX4" fmla="*/ 0 w 1948610"/>
                <a:gd name="connsiteY4" fmla="*/ 448649 h 448649"/>
                <a:gd name="connsiteX5" fmla="*/ 0 w 1948610"/>
                <a:gd name="connsiteY5" fmla="*/ 31267 h 448649"/>
                <a:gd name="connsiteX0" fmla="*/ 0 w 1948610"/>
                <a:gd name="connsiteY0" fmla="*/ 16979 h 434361"/>
                <a:gd name="connsiteX1" fmla="*/ 1575073 w 1948610"/>
                <a:gd name="connsiteY1" fmla="*/ 10112 h 434361"/>
                <a:gd name="connsiteX2" fmla="*/ 1948610 w 1948610"/>
                <a:gd name="connsiteY2" fmla="*/ 50316 h 434361"/>
                <a:gd name="connsiteX3" fmla="*/ 1767635 w 1948610"/>
                <a:gd name="connsiteY3" fmla="*/ 434361 h 434361"/>
                <a:gd name="connsiteX4" fmla="*/ 0 w 1948610"/>
                <a:gd name="connsiteY4" fmla="*/ 434361 h 434361"/>
                <a:gd name="connsiteX5" fmla="*/ 0 w 1948610"/>
                <a:gd name="connsiteY5" fmla="*/ 16979 h 434361"/>
                <a:gd name="connsiteX0" fmla="*/ 0 w 1948610"/>
                <a:gd name="connsiteY0" fmla="*/ 4010 h 421392"/>
                <a:gd name="connsiteX1" fmla="*/ 1527448 w 1948610"/>
                <a:gd name="connsiteY1" fmla="*/ 27867 h 421392"/>
                <a:gd name="connsiteX2" fmla="*/ 1948610 w 1948610"/>
                <a:gd name="connsiteY2" fmla="*/ 37347 h 421392"/>
                <a:gd name="connsiteX3" fmla="*/ 1767635 w 1948610"/>
                <a:gd name="connsiteY3" fmla="*/ 421392 h 421392"/>
                <a:gd name="connsiteX4" fmla="*/ 0 w 1948610"/>
                <a:gd name="connsiteY4" fmla="*/ 421392 h 421392"/>
                <a:gd name="connsiteX5" fmla="*/ 0 w 1948610"/>
                <a:gd name="connsiteY5" fmla="*/ 4010 h 421392"/>
                <a:gd name="connsiteX0" fmla="*/ 0 w 1948610"/>
                <a:gd name="connsiteY0" fmla="*/ 7141 h 424523"/>
                <a:gd name="connsiteX1" fmla="*/ 1527448 w 1948610"/>
                <a:gd name="connsiteY1" fmla="*/ 30998 h 424523"/>
                <a:gd name="connsiteX2" fmla="*/ 1948610 w 1948610"/>
                <a:gd name="connsiteY2" fmla="*/ 40478 h 424523"/>
                <a:gd name="connsiteX3" fmla="*/ 1767635 w 1948610"/>
                <a:gd name="connsiteY3" fmla="*/ 424523 h 424523"/>
                <a:gd name="connsiteX4" fmla="*/ 0 w 1948610"/>
                <a:gd name="connsiteY4" fmla="*/ 424523 h 424523"/>
                <a:gd name="connsiteX5" fmla="*/ 0 w 1948610"/>
                <a:gd name="connsiteY5" fmla="*/ 7141 h 42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8610" h="424523">
                  <a:moveTo>
                    <a:pt x="0" y="7141"/>
                  </a:moveTo>
                  <a:cubicBezTo>
                    <a:pt x="281562" y="-11179"/>
                    <a:pt x="1216968" y="9004"/>
                    <a:pt x="1527448" y="30998"/>
                  </a:cubicBezTo>
                  <a:cubicBezTo>
                    <a:pt x="1837928" y="52992"/>
                    <a:pt x="1916516" y="-30230"/>
                    <a:pt x="1948610" y="40478"/>
                  </a:cubicBezTo>
                  <a:cubicBezTo>
                    <a:pt x="1823197" y="128805"/>
                    <a:pt x="1788273" y="288571"/>
                    <a:pt x="1767635" y="424523"/>
                  </a:cubicBezTo>
                  <a:lnTo>
                    <a:pt x="0" y="424523"/>
                  </a:lnTo>
                  <a:lnTo>
                    <a:pt x="0" y="7141"/>
                  </a:lnTo>
                  <a:close/>
                </a:path>
              </a:pathLst>
            </a:custGeom>
            <a:pattFill prst="pct5">
              <a:fgClr>
                <a:srgbClr val="00B05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uppieren 34"/>
            <p:cNvGrpSpPr/>
            <p:nvPr/>
          </p:nvGrpSpPr>
          <p:grpSpPr>
            <a:xfrm>
              <a:off x="5965159" y="2340301"/>
              <a:ext cx="2131591" cy="276999"/>
              <a:chOff x="440620" y="2592633"/>
              <a:chExt cx="2131591" cy="276999"/>
            </a:xfrm>
          </p:grpSpPr>
          <p:sp>
            <p:nvSpPr>
              <p:cNvPr id="14" name="Freihandform 13"/>
              <p:cNvSpPr/>
              <p:nvPr/>
            </p:nvSpPr>
            <p:spPr>
              <a:xfrm>
                <a:off x="440620" y="2672106"/>
                <a:ext cx="2131591" cy="140199"/>
              </a:xfrm>
              <a:custGeom>
                <a:avLst/>
                <a:gdLst>
                  <a:gd name="connsiteX0" fmla="*/ 363557 w 2573547"/>
                  <a:gd name="connsiteY0" fmla="*/ 36751 h 436122"/>
                  <a:gd name="connsiteX1" fmla="*/ 1057620 w 2573547"/>
                  <a:gd name="connsiteY1" fmla="*/ 3701 h 436122"/>
                  <a:gd name="connsiteX2" fmla="*/ 1652531 w 2573547"/>
                  <a:gd name="connsiteY2" fmla="*/ 113869 h 436122"/>
                  <a:gd name="connsiteX3" fmla="*/ 2390661 w 2573547"/>
                  <a:gd name="connsiteY3" fmla="*/ 14718 h 436122"/>
                  <a:gd name="connsiteX4" fmla="*/ 2522863 w 2573547"/>
                  <a:gd name="connsiteY4" fmla="*/ 257089 h 436122"/>
                  <a:gd name="connsiteX5" fmla="*/ 1685581 w 2573547"/>
                  <a:gd name="connsiteY5" fmla="*/ 433359 h 436122"/>
                  <a:gd name="connsiteX6" fmla="*/ 859316 w 2573547"/>
                  <a:gd name="connsiteY6" fmla="*/ 367257 h 436122"/>
                  <a:gd name="connsiteX7" fmla="*/ 220338 w 2573547"/>
                  <a:gd name="connsiteY7" fmla="*/ 400308 h 436122"/>
                  <a:gd name="connsiteX8" fmla="*/ 0 w 2573547"/>
                  <a:gd name="connsiteY8" fmla="*/ 224038 h 436122"/>
                  <a:gd name="connsiteX0" fmla="*/ 363557 w 2573547"/>
                  <a:gd name="connsiteY0" fmla="*/ 36751 h 436122"/>
                  <a:gd name="connsiteX1" fmla="*/ 1057620 w 2573547"/>
                  <a:gd name="connsiteY1" fmla="*/ 3701 h 436122"/>
                  <a:gd name="connsiteX2" fmla="*/ 1652531 w 2573547"/>
                  <a:gd name="connsiteY2" fmla="*/ 113869 h 436122"/>
                  <a:gd name="connsiteX3" fmla="*/ 2390661 w 2573547"/>
                  <a:gd name="connsiteY3" fmla="*/ 14718 h 436122"/>
                  <a:gd name="connsiteX4" fmla="*/ 2522863 w 2573547"/>
                  <a:gd name="connsiteY4" fmla="*/ 257089 h 436122"/>
                  <a:gd name="connsiteX5" fmla="*/ 1685581 w 2573547"/>
                  <a:gd name="connsiteY5" fmla="*/ 433359 h 436122"/>
                  <a:gd name="connsiteX6" fmla="*/ 859316 w 2573547"/>
                  <a:gd name="connsiteY6" fmla="*/ 367257 h 436122"/>
                  <a:gd name="connsiteX7" fmla="*/ 220338 w 2573547"/>
                  <a:gd name="connsiteY7" fmla="*/ 400308 h 436122"/>
                  <a:gd name="connsiteX8" fmla="*/ 0 w 2573547"/>
                  <a:gd name="connsiteY8" fmla="*/ 224038 h 436122"/>
                  <a:gd name="connsiteX9" fmla="*/ 363557 w 2573547"/>
                  <a:gd name="connsiteY9" fmla="*/ 36751 h 436122"/>
                  <a:gd name="connsiteX0" fmla="*/ 363557 w 2573547"/>
                  <a:gd name="connsiteY0" fmla="*/ 36751 h 523870"/>
                  <a:gd name="connsiteX1" fmla="*/ 1057620 w 2573547"/>
                  <a:gd name="connsiteY1" fmla="*/ 3701 h 523870"/>
                  <a:gd name="connsiteX2" fmla="*/ 1652531 w 2573547"/>
                  <a:gd name="connsiteY2" fmla="*/ 113869 h 523870"/>
                  <a:gd name="connsiteX3" fmla="*/ 2390661 w 2573547"/>
                  <a:gd name="connsiteY3" fmla="*/ 14718 h 523870"/>
                  <a:gd name="connsiteX4" fmla="*/ 2522863 w 2573547"/>
                  <a:gd name="connsiteY4" fmla="*/ 257089 h 523870"/>
                  <a:gd name="connsiteX5" fmla="*/ 1685581 w 2573547"/>
                  <a:gd name="connsiteY5" fmla="*/ 433359 h 523870"/>
                  <a:gd name="connsiteX6" fmla="*/ 859316 w 2573547"/>
                  <a:gd name="connsiteY6" fmla="*/ 367257 h 523870"/>
                  <a:gd name="connsiteX7" fmla="*/ 716097 w 2573547"/>
                  <a:gd name="connsiteY7" fmla="*/ 521493 h 523870"/>
                  <a:gd name="connsiteX8" fmla="*/ 0 w 2573547"/>
                  <a:gd name="connsiteY8" fmla="*/ 224038 h 523870"/>
                  <a:gd name="connsiteX9" fmla="*/ 363557 w 2573547"/>
                  <a:gd name="connsiteY9" fmla="*/ 36751 h 523870"/>
                  <a:gd name="connsiteX0" fmla="*/ 143219 w 2353209"/>
                  <a:gd name="connsiteY0" fmla="*/ 36751 h 521528"/>
                  <a:gd name="connsiteX1" fmla="*/ 837282 w 2353209"/>
                  <a:gd name="connsiteY1" fmla="*/ 3701 h 521528"/>
                  <a:gd name="connsiteX2" fmla="*/ 1432193 w 2353209"/>
                  <a:gd name="connsiteY2" fmla="*/ 113869 h 521528"/>
                  <a:gd name="connsiteX3" fmla="*/ 2170323 w 2353209"/>
                  <a:gd name="connsiteY3" fmla="*/ 14718 h 521528"/>
                  <a:gd name="connsiteX4" fmla="*/ 2302525 w 2353209"/>
                  <a:gd name="connsiteY4" fmla="*/ 257089 h 521528"/>
                  <a:gd name="connsiteX5" fmla="*/ 1465243 w 2353209"/>
                  <a:gd name="connsiteY5" fmla="*/ 433359 h 521528"/>
                  <a:gd name="connsiteX6" fmla="*/ 638978 w 2353209"/>
                  <a:gd name="connsiteY6" fmla="*/ 367257 h 521528"/>
                  <a:gd name="connsiteX7" fmla="*/ 495759 w 2353209"/>
                  <a:gd name="connsiteY7" fmla="*/ 521493 h 521528"/>
                  <a:gd name="connsiteX8" fmla="*/ 0 w 2353209"/>
                  <a:gd name="connsiteY8" fmla="*/ 378274 h 521528"/>
                  <a:gd name="connsiteX9" fmla="*/ 143219 w 2353209"/>
                  <a:gd name="connsiteY9" fmla="*/ 36751 h 521528"/>
                  <a:gd name="connsiteX0" fmla="*/ 33051 w 2353209"/>
                  <a:gd name="connsiteY0" fmla="*/ 28103 h 523897"/>
                  <a:gd name="connsiteX1" fmla="*/ 837282 w 2353209"/>
                  <a:gd name="connsiteY1" fmla="*/ 6070 h 523897"/>
                  <a:gd name="connsiteX2" fmla="*/ 1432193 w 2353209"/>
                  <a:gd name="connsiteY2" fmla="*/ 116238 h 523897"/>
                  <a:gd name="connsiteX3" fmla="*/ 2170323 w 2353209"/>
                  <a:gd name="connsiteY3" fmla="*/ 17087 h 523897"/>
                  <a:gd name="connsiteX4" fmla="*/ 2302525 w 2353209"/>
                  <a:gd name="connsiteY4" fmla="*/ 259458 h 523897"/>
                  <a:gd name="connsiteX5" fmla="*/ 1465243 w 2353209"/>
                  <a:gd name="connsiteY5" fmla="*/ 435728 h 523897"/>
                  <a:gd name="connsiteX6" fmla="*/ 638978 w 2353209"/>
                  <a:gd name="connsiteY6" fmla="*/ 369626 h 523897"/>
                  <a:gd name="connsiteX7" fmla="*/ 495759 w 2353209"/>
                  <a:gd name="connsiteY7" fmla="*/ 523862 h 523897"/>
                  <a:gd name="connsiteX8" fmla="*/ 0 w 2353209"/>
                  <a:gd name="connsiteY8" fmla="*/ 380643 h 523897"/>
                  <a:gd name="connsiteX9" fmla="*/ 33051 w 2353209"/>
                  <a:gd name="connsiteY9" fmla="*/ 28103 h 523897"/>
                  <a:gd name="connsiteX0" fmla="*/ 33051 w 2352515"/>
                  <a:gd name="connsiteY0" fmla="*/ 22857 h 518651"/>
                  <a:gd name="connsiteX1" fmla="*/ 837282 w 2352515"/>
                  <a:gd name="connsiteY1" fmla="*/ 824 h 518651"/>
                  <a:gd name="connsiteX2" fmla="*/ 1454227 w 2352515"/>
                  <a:gd name="connsiteY2" fmla="*/ 33874 h 518651"/>
                  <a:gd name="connsiteX3" fmla="*/ 2170323 w 2352515"/>
                  <a:gd name="connsiteY3" fmla="*/ 11841 h 518651"/>
                  <a:gd name="connsiteX4" fmla="*/ 2302525 w 2352515"/>
                  <a:gd name="connsiteY4" fmla="*/ 254212 h 518651"/>
                  <a:gd name="connsiteX5" fmla="*/ 1465243 w 2352515"/>
                  <a:gd name="connsiteY5" fmla="*/ 430482 h 518651"/>
                  <a:gd name="connsiteX6" fmla="*/ 638978 w 2352515"/>
                  <a:gd name="connsiteY6" fmla="*/ 364380 h 518651"/>
                  <a:gd name="connsiteX7" fmla="*/ 495759 w 2352515"/>
                  <a:gd name="connsiteY7" fmla="*/ 518616 h 518651"/>
                  <a:gd name="connsiteX8" fmla="*/ 0 w 2352515"/>
                  <a:gd name="connsiteY8" fmla="*/ 375397 h 518651"/>
                  <a:gd name="connsiteX9" fmla="*/ 33051 w 2352515"/>
                  <a:gd name="connsiteY9" fmla="*/ 22857 h 518651"/>
                  <a:gd name="connsiteX0" fmla="*/ 33051 w 2352515"/>
                  <a:gd name="connsiteY0" fmla="*/ 23090 h 518884"/>
                  <a:gd name="connsiteX1" fmla="*/ 837282 w 2352515"/>
                  <a:gd name="connsiteY1" fmla="*/ 12074 h 518884"/>
                  <a:gd name="connsiteX2" fmla="*/ 1454227 w 2352515"/>
                  <a:gd name="connsiteY2" fmla="*/ 34107 h 518884"/>
                  <a:gd name="connsiteX3" fmla="*/ 2170323 w 2352515"/>
                  <a:gd name="connsiteY3" fmla="*/ 12074 h 518884"/>
                  <a:gd name="connsiteX4" fmla="*/ 2302525 w 2352515"/>
                  <a:gd name="connsiteY4" fmla="*/ 254445 h 518884"/>
                  <a:gd name="connsiteX5" fmla="*/ 1465243 w 2352515"/>
                  <a:gd name="connsiteY5" fmla="*/ 430715 h 518884"/>
                  <a:gd name="connsiteX6" fmla="*/ 638978 w 2352515"/>
                  <a:gd name="connsiteY6" fmla="*/ 364613 h 518884"/>
                  <a:gd name="connsiteX7" fmla="*/ 495759 w 2352515"/>
                  <a:gd name="connsiteY7" fmla="*/ 518849 h 518884"/>
                  <a:gd name="connsiteX8" fmla="*/ 0 w 2352515"/>
                  <a:gd name="connsiteY8" fmla="*/ 375630 h 518884"/>
                  <a:gd name="connsiteX9" fmla="*/ 33051 w 2352515"/>
                  <a:gd name="connsiteY9" fmla="*/ 23090 h 518884"/>
                  <a:gd name="connsiteX0" fmla="*/ 33051 w 2572872"/>
                  <a:gd name="connsiteY0" fmla="*/ 42938 h 538732"/>
                  <a:gd name="connsiteX1" fmla="*/ 837282 w 2572872"/>
                  <a:gd name="connsiteY1" fmla="*/ 31922 h 538732"/>
                  <a:gd name="connsiteX2" fmla="*/ 1454227 w 2572872"/>
                  <a:gd name="connsiteY2" fmla="*/ 53955 h 538732"/>
                  <a:gd name="connsiteX3" fmla="*/ 2522863 w 2572872"/>
                  <a:gd name="connsiteY3" fmla="*/ 9888 h 538732"/>
                  <a:gd name="connsiteX4" fmla="*/ 2302525 w 2572872"/>
                  <a:gd name="connsiteY4" fmla="*/ 274293 h 538732"/>
                  <a:gd name="connsiteX5" fmla="*/ 1465243 w 2572872"/>
                  <a:gd name="connsiteY5" fmla="*/ 450563 h 538732"/>
                  <a:gd name="connsiteX6" fmla="*/ 638978 w 2572872"/>
                  <a:gd name="connsiteY6" fmla="*/ 384461 h 538732"/>
                  <a:gd name="connsiteX7" fmla="*/ 495759 w 2572872"/>
                  <a:gd name="connsiteY7" fmla="*/ 538697 h 538732"/>
                  <a:gd name="connsiteX8" fmla="*/ 0 w 2572872"/>
                  <a:gd name="connsiteY8" fmla="*/ 395478 h 538732"/>
                  <a:gd name="connsiteX9" fmla="*/ 33051 w 2572872"/>
                  <a:gd name="connsiteY9" fmla="*/ 42938 h 538732"/>
                  <a:gd name="connsiteX0" fmla="*/ 33051 w 2549119"/>
                  <a:gd name="connsiteY0" fmla="*/ 40909 h 536703"/>
                  <a:gd name="connsiteX1" fmla="*/ 837282 w 2549119"/>
                  <a:gd name="connsiteY1" fmla="*/ 29893 h 536703"/>
                  <a:gd name="connsiteX2" fmla="*/ 1454227 w 2549119"/>
                  <a:gd name="connsiteY2" fmla="*/ 51926 h 536703"/>
                  <a:gd name="connsiteX3" fmla="*/ 2522863 w 2549119"/>
                  <a:gd name="connsiteY3" fmla="*/ 7859 h 536703"/>
                  <a:gd name="connsiteX4" fmla="*/ 2159306 w 2549119"/>
                  <a:gd name="connsiteY4" fmla="*/ 239214 h 536703"/>
                  <a:gd name="connsiteX5" fmla="*/ 1465243 w 2549119"/>
                  <a:gd name="connsiteY5" fmla="*/ 448534 h 536703"/>
                  <a:gd name="connsiteX6" fmla="*/ 638978 w 2549119"/>
                  <a:gd name="connsiteY6" fmla="*/ 382432 h 536703"/>
                  <a:gd name="connsiteX7" fmla="*/ 495759 w 2549119"/>
                  <a:gd name="connsiteY7" fmla="*/ 536668 h 536703"/>
                  <a:gd name="connsiteX8" fmla="*/ 0 w 2549119"/>
                  <a:gd name="connsiteY8" fmla="*/ 393449 h 536703"/>
                  <a:gd name="connsiteX9" fmla="*/ 33051 w 2549119"/>
                  <a:gd name="connsiteY9" fmla="*/ 40909 h 536703"/>
                  <a:gd name="connsiteX0" fmla="*/ 33051 w 2544847"/>
                  <a:gd name="connsiteY0" fmla="*/ 40909 h 582587"/>
                  <a:gd name="connsiteX1" fmla="*/ 837282 w 2544847"/>
                  <a:gd name="connsiteY1" fmla="*/ 29893 h 582587"/>
                  <a:gd name="connsiteX2" fmla="*/ 1454227 w 2544847"/>
                  <a:gd name="connsiteY2" fmla="*/ 51926 h 582587"/>
                  <a:gd name="connsiteX3" fmla="*/ 2522863 w 2544847"/>
                  <a:gd name="connsiteY3" fmla="*/ 7859 h 582587"/>
                  <a:gd name="connsiteX4" fmla="*/ 2159306 w 2544847"/>
                  <a:gd name="connsiteY4" fmla="*/ 239214 h 582587"/>
                  <a:gd name="connsiteX5" fmla="*/ 1961002 w 2544847"/>
                  <a:gd name="connsiteY5" fmla="*/ 580737 h 582587"/>
                  <a:gd name="connsiteX6" fmla="*/ 638978 w 2544847"/>
                  <a:gd name="connsiteY6" fmla="*/ 382432 h 582587"/>
                  <a:gd name="connsiteX7" fmla="*/ 495759 w 2544847"/>
                  <a:gd name="connsiteY7" fmla="*/ 536668 h 582587"/>
                  <a:gd name="connsiteX8" fmla="*/ 0 w 2544847"/>
                  <a:gd name="connsiteY8" fmla="*/ 393449 h 582587"/>
                  <a:gd name="connsiteX9" fmla="*/ 33051 w 2544847"/>
                  <a:gd name="connsiteY9" fmla="*/ 40909 h 582587"/>
                  <a:gd name="connsiteX0" fmla="*/ 33051 w 2552030"/>
                  <a:gd name="connsiteY0" fmla="*/ 40909 h 582587"/>
                  <a:gd name="connsiteX1" fmla="*/ 837282 w 2552030"/>
                  <a:gd name="connsiteY1" fmla="*/ 29893 h 582587"/>
                  <a:gd name="connsiteX2" fmla="*/ 1454227 w 2552030"/>
                  <a:gd name="connsiteY2" fmla="*/ 51926 h 582587"/>
                  <a:gd name="connsiteX3" fmla="*/ 2522863 w 2552030"/>
                  <a:gd name="connsiteY3" fmla="*/ 7859 h 582587"/>
                  <a:gd name="connsiteX4" fmla="*/ 2225407 w 2552030"/>
                  <a:gd name="connsiteY4" fmla="*/ 239214 h 582587"/>
                  <a:gd name="connsiteX5" fmla="*/ 1961002 w 2552030"/>
                  <a:gd name="connsiteY5" fmla="*/ 580737 h 582587"/>
                  <a:gd name="connsiteX6" fmla="*/ 638978 w 2552030"/>
                  <a:gd name="connsiteY6" fmla="*/ 382432 h 582587"/>
                  <a:gd name="connsiteX7" fmla="*/ 495759 w 2552030"/>
                  <a:gd name="connsiteY7" fmla="*/ 536668 h 582587"/>
                  <a:gd name="connsiteX8" fmla="*/ 0 w 2552030"/>
                  <a:gd name="connsiteY8" fmla="*/ 393449 h 582587"/>
                  <a:gd name="connsiteX9" fmla="*/ 33051 w 2552030"/>
                  <a:gd name="connsiteY9" fmla="*/ 40909 h 582587"/>
                  <a:gd name="connsiteX0" fmla="*/ 33051 w 2552030"/>
                  <a:gd name="connsiteY0" fmla="*/ 40909 h 599219"/>
                  <a:gd name="connsiteX1" fmla="*/ 837282 w 2552030"/>
                  <a:gd name="connsiteY1" fmla="*/ 29893 h 599219"/>
                  <a:gd name="connsiteX2" fmla="*/ 1454227 w 2552030"/>
                  <a:gd name="connsiteY2" fmla="*/ 51926 h 599219"/>
                  <a:gd name="connsiteX3" fmla="*/ 2522863 w 2552030"/>
                  <a:gd name="connsiteY3" fmla="*/ 7859 h 599219"/>
                  <a:gd name="connsiteX4" fmla="*/ 2225407 w 2552030"/>
                  <a:gd name="connsiteY4" fmla="*/ 239214 h 599219"/>
                  <a:gd name="connsiteX5" fmla="*/ 1961002 w 2552030"/>
                  <a:gd name="connsiteY5" fmla="*/ 580737 h 599219"/>
                  <a:gd name="connsiteX6" fmla="*/ 495759 w 2552030"/>
                  <a:gd name="connsiteY6" fmla="*/ 536668 h 599219"/>
                  <a:gd name="connsiteX7" fmla="*/ 0 w 2552030"/>
                  <a:gd name="connsiteY7" fmla="*/ 393449 h 599219"/>
                  <a:gd name="connsiteX8" fmla="*/ 33051 w 2552030"/>
                  <a:gd name="connsiteY8" fmla="*/ 40909 h 599219"/>
                  <a:gd name="connsiteX0" fmla="*/ 0 w 2574063"/>
                  <a:gd name="connsiteY0" fmla="*/ 40909 h 599219"/>
                  <a:gd name="connsiteX1" fmla="*/ 859315 w 2574063"/>
                  <a:gd name="connsiteY1" fmla="*/ 29893 h 599219"/>
                  <a:gd name="connsiteX2" fmla="*/ 1476260 w 2574063"/>
                  <a:gd name="connsiteY2" fmla="*/ 51926 h 599219"/>
                  <a:gd name="connsiteX3" fmla="*/ 2544896 w 2574063"/>
                  <a:gd name="connsiteY3" fmla="*/ 7859 h 599219"/>
                  <a:gd name="connsiteX4" fmla="*/ 2247440 w 2574063"/>
                  <a:gd name="connsiteY4" fmla="*/ 239214 h 599219"/>
                  <a:gd name="connsiteX5" fmla="*/ 1983035 w 2574063"/>
                  <a:gd name="connsiteY5" fmla="*/ 580737 h 599219"/>
                  <a:gd name="connsiteX6" fmla="*/ 517792 w 2574063"/>
                  <a:gd name="connsiteY6" fmla="*/ 536668 h 599219"/>
                  <a:gd name="connsiteX7" fmla="*/ 22033 w 2574063"/>
                  <a:gd name="connsiteY7" fmla="*/ 393449 h 599219"/>
                  <a:gd name="connsiteX8" fmla="*/ 0 w 2574063"/>
                  <a:gd name="connsiteY8" fmla="*/ 40909 h 599219"/>
                  <a:gd name="connsiteX0" fmla="*/ 11018 w 2552030"/>
                  <a:gd name="connsiteY0" fmla="*/ 40909 h 599219"/>
                  <a:gd name="connsiteX1" fmla="*/ 837282 w 2552030"/>
                  <a:gd name="connsiteY1" fmla="*/ 29893 h 599219"/>
                  <a:gd name="connsiteX2" fmla="*/ 1454227 w 2552030"/>
                  <a:gd name="connsiteY2" fmla="*/ 51926 h 599219"/>
                  <a:gd name="connsiteX3" fmla="*/ 2522863 w 2552030"/>
                  <a:gd name="connsiteY3" fmla="*/ 7859 h 599219"/>
                  <a:gd name="connsiteX4" fmla="*/ 2225407 w 2552030"/>
                  <a:gd name="connsiteY4" fmla="*/ 239214 h 599219"/>
                  <a:gd name="connsiteX5" fmla="*/ 1961002 w 2552030"/>
                  <a:gd name="connsiteY5" fmla="*/ 580737 h 599219"/>
                  <a:gd name="connsiteX6" fmla="*/ 495759 w 2552030"/>
                  <a:gd name="connsiteY6" fmla="*/ 536668 h 599219"/>
                  <a:gd name="connsiteX7" fmla="*/ 0 w 2552030"/>
                  <a:gd name="connsiteY7" fmla="*/ 393449 h 599219"/>
                  <a:gd name="connsiteX8" fmla="*/ 11018 w 2552030"/>
                  <a:gd name="connsiteY8" fmla="*/ 40909 h 599219"/>
                  <a:gd name="connsiteX0" fmla="*/ 11018 w 2552030"/>
                  <a:gd name="connsiteY0" fmla="*/ 40909 h 596015"/>
                  <a:gd name="connsiteX1" fmla="*/ 837282 w 2552030"/>
                  <a:gd name="connsiteY1" fmla="*/ 29893 h 596015"/>
                  <a:gd name="connsiteX2" fmla="*/ 1454227 w 2552030"/>
                  <a:gd name="connsiteY2" fmla="*/ 51926 h 596015"/>
                  <a:gd name="connsiteX3" fmla="*/ 2522863 w 2552030"/>
                  <a:gd name="connsiteY3" fmla="*/ 7859 h 596015"/>
                  <a:gd name="connsiteX4" fmla="*/ 2225407 w 2552030"/>
                  <a:gd name="connsiteY4" fmla="*/ 239214 h 596015"/>
                  <a:gd name="connsiteX5" fmla="*/ 1961002 w 2552030"/>
                  <a:gd name="connsiteY5" fmla="*/ 580737 h 596015"/>
                  <a:gd name="connsiteX6" fmla="*/ 495759 w 2552030"/>
                  <a:gd name="connsiteY6" fmla="*/ 536668 h 596015"/>
                  <a:gd name="connsiteX7" fmla="*/ 0 w 2552030"/>
                  <a:gd name="connsiteY7" fmla="*/ 536668 h 596015"/>
                  <a:gd name="connsiteX8" fmla="*/ 11018 w 2552030"/>
                  <a:gd name="connsiteY8" fmla="*/ 40909 h 596015"/>
                  <a:gd name="connsiteX0" fmla="*/ 11018 w 2567154"/>
                  <a:gd name="connsiteY0" fmla="*/ 41575 h 595944"/>
                  <a:gd name="connsiteX1" fmla="*/ 837282 w 2567154"/>
                  <a:gd name="connsiteY1" fmla="*/ 30559 h 595944"/>
                  <a:gd name="connsiteX2" fmla="*/ 1454227 w 2567154"/>
                  <a:gd name="connsiteY2" fmla="*/ 52592 h 595944"/>
                  <a:gd name="connsiteX3" fmla="*/ 2522863 w 2567154"/>
                  <a:gd name="connsiteY3" fmla="*/ 8525 h 595944"/>
                  <a:gd name="connsiteX4" fmla="*/ 2324559 w 2567154"/>
                  <a:gd name="connsiteY4" fmla="*/ 250897 h 595944"/>
                  <a:gd name="connsiteX5" fmla="*/ 1961002 w 2567154"/>
                  <a:gd name="connsiteY5" fmla="*/ 581403 h 595944"/>
                  <a:gd name="connsiteX6" fmla="*/ 495759 w 2567154"/>
                  <a:gd name="connsiteY6" fmla="*/ 537334 h 595944"/>
                  <a:gd name="connsiteX7" fmla="*/ 0 w 2567154"/>
                  <a:gd name="connsiteY7" fmla="*/ 537334 h 595944"/>
                  <a:gd name="connsiteX8" fmla="*/ 11018 w 2567154"/>
                  <a:gd name="connsiteY8" fmla="*/ 41575 h 595944"/>
                  <a:gd name="connsiteX0" fmla="*/ 635 w 2574042"/>
                  <a:gd name="connsiteY0" fmla="*/ 41574 h 595944"/>
                  <a:gd name="connsiteX1" fmla="*/ 844170 w 2574042"/>
                  <a:gd name="connsiteY1" fmla="*/ 30559 h 595944"/>
                  <a:gd name="connsiteX2" fmla="*/ 1461115 w 2574042"/>
                  <a:gd name="connsiteY2" fmla="*/ 52592 h 595944"/>
                  <a:gd name="connsiteX3" fmla="*/ 2529751 w 2574042"/>
                  <a:gd name="connsiteY3" fmla="*/ 8525 h 595944"/>
                  <a:gd name="connsiteX4" fmla="*/ 2331447 w 2574042"/>
                  <a:gd name="connsiteY4" fmla="*/ 250897 h 595944"/>
                  <a:gd name="connsiteX5" fmla="*/ 1967890 w 2574042"/>
                  <a:gd name="connsiteY5" fmla="*/ 581403 h 595944"/>
                  <a:gd name="connsiteX6" fmla="*/ 502647 w 2574042"/>
                  <a:gd name="connsiteY6" fmla="*/ 537334 h 595944"/>
                  <a:gd name="connsiteX7" fmla="*/ 6888 w 2574042"/>
                  <a:gd name="connsiteY7" fmla="*/ 537334 h 595944"/>
                  <a:gd name="connsiteX8" fmla="*/ 635 w 2574042"/>
                  <a:gd name="connsiteY8" fmla="*/ 41574 h 595944"/>
                  <a:gd name="connsiteX0" fmla="*/ 1006 w 2574413"/>
                  <a:gd name="connsiteY0" fmla="*/ 41574 h 595944"/>
                  <a:gd name="connsiteX1" fmla="*/ 844541 w 2574413"/>
                  <a:gd name="connsiteY1" fmla="*/ 30559 h 595944"/>
                  <a:gd name="connsiteX2" fmla="*/ 1461486 w 2574413"/>
                  <a:gd name="connsiteY2" fmla="*/ 52592 h 595944"/>
                  <a:gd name="connsiteX3" fmla="*/ 2530122 w 2574413"/>
                  <a:gd name="connsiteY3" fmla="*/ 8525 h 595944"/>
                  <a:gd name="connsiteX4" fmla="*/ 2331818 w 2574413"/>
                  <a:gd name="connsiteY4" fmla="*/ 250897 h 595944"/>
                  <a:gd name="connsiteX5" fmla="*/ 1968261 w 2574413"/>
                  <a:gd name="connsiteY5" fmla="*/ 581403 h 595944"/>
                  <a:gd name="connsiteX6" fmla="*/ 503018 w 2574413"/>
                  <a:gd name="connsiteY6" fmla="*/ 537334 h 595944"/>
                  <a:gd name="connsiteX7" fmla="*/ 1501 w 2574413"/>
                  <a:gd name="connsiteY7" fmla="*/ 537334 h 595944"/>
                  <a:gd name="connsiteX8" fmla="*/ 1006 w 2574413"/>
                  <a:gd name="connsiteY8" fmla="*/ 41574 h 595944"/>
                  <a:gd name="connsiteX0" fmla="*/ 1006 w 2576617"/>
                  <a:gd name="connsiteY0" fmla="*/ 50773 h 596220"/>
                  <a:gd name="connsiteX1" fmla="*/ 844541 w 2576617"/>
                  <a:gd name="connsiteY1" fmla="*/ 39758 h 596220"/>
                  <a:gd name="connsiteX2" fmla="*/ 1461486 w 2576617"/>
                  <a:gd name="connsiteY2" fmla="*/ 61791 h 596220"/>
                  <a:gd name="connsiteX3" fmla="*/ 2530122 w 2576617"/>
                  <a:gd name="connsiteY3" fmla="*/ 17724 h 596220"/>
                  <a:gd name="connsiteX4" fmla="*/ 2343331 w 2576617"/>
                  <a:gd name="connsiteY4" fmla="*/ 401870 h 596220"/>
                  <a:gd name="connsiteX5" fmla="*/ 1968261 w 2576617"/>
                  <a:gd name="connsiteY5" fmla="*/ 590602 h 596220"/>
                  <a:gd name="connsiteX6" fmla="*/ 503018 w 2576617"/>
                  <a:gd name="connsiteY6" fmla="*/ 546533 h 596220"/>
                  <a:gd name="connsiteX7" fmla="*/ 1501 w 2576617"/>
                  <a:gd name="connsiteY7" fmla="*/ 546533 h 596220"/>
                  <a:gd name="connsiteX8" fmla="*/ 1006 w 2576617"/>
                  <a:gd name="connsiteY8" fmla="*/ 50773 h 59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6617" h="596220">
                    <a:moveTo>
                      <a:pt x="1006" y="50773"/>
                    </a:moveTo>
                    <a:cubicBezTo>
                      <a:pt x="240623" y="27821"/>
                      <a:pt x="601128" y="37922"/>
                      <a:pt x="844541" y="39758"/>
                    </a:cubicBezTo>
                    <a:cubicBezTo>
                      <a:pt x="1087954" y="41594"/>
                      <a:pt x="1180556" y="65463"/>
                      <a:pt x="1461486" y="61791"/>
                    </a:cubicBezTo>
                    <a:cubicBezTo>
                      <a:pt x="1742416" y="58119"/>
                      <a:pt x="2383148" y="-38956"/>
                      <a:pt x="2530122" y="17724"/>
                    </a:cubicBezTo>
                    <a:cubicBezTo>
                      <a:pt x="2677096" y="74404"/>
                      <a:pt x="2436974" y="306390"/>
                      <a:pt x="2343331" y="401870"/>
                    </a:cubicBezTo>
                    <a:cubicBezTo>
                      <a:pt x="2249688" y="497350"/>
                      <a:pt x="2274980" y="566491"/>
                      <a:pt x="1968261" y="590602"/>
                    </a:cubicBezTo>
                    <a:cubicBezTo>
                      <a:pt x="1661542" y="614713"/>
                      <a:pt x="829852" y="553878"/>
                      <a:pt x="503018" y="546533"/>
                    </a:cubicBezTo>
                    <a:cubicBezTo>
                      <a:pt x="176184" y="539188"/>
                      <a:pt x="40060" y="622733"/>
                      <a:pt x="1501" y="546533"/>
                    </a:cubicBezTo>
                    <a:cubicBezTo>
                      <a:pt x="5174" y="381280"/>
                      <a:pt x="-2667" y="216026"/>
                      <a:pt x="1006" y="50773"/>
                    </a:cubicBezTo>
                    <a:close/>
                  </a:path>
                </a:pathLst>
              </a:custGeom>
              <a:pattFill prst="pct2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467927" y="2592633"/>
                <a:ext cx="11098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/>
                  <a:t>strato</a:t>
                </a:r>
                <a:r>
                  <a:rPr lang="en-US" sz="1200" dirty="0"/>
                  <a:t> cumulus</a:t>
                </a:r>
              </a:p>
            </p:txBody>
          </p:sp>
        </p:grpSp>
        <p:sp>
          <p:nvSpPr>
            <p:cNvPr id="16" name="Freihandform 15"/>
            <p:cNvSpPr/>
            <p:nvPr/>
          </p:nvSpPr>
          <p:spPr>
            <a:xfrm flipH="1" flipV="1">
              <a:off x="7191542" y="2508998"/>
              <a:ext cx="485288" cy="348644"/>
            </a:xfrm>
            <a:custGeom>
              <a:avLst/>
              <a:gdLst>
                <a:gd name="connsiteX0" fmla="*/ 1520328 w 1520328"/>
                <a:gd name="connsiteY0" fmla="*/ 0 h 608514"/>
                <a:gd name="connsiteX1" fmla="*/ 1333041 w 1520328"/>
                <a:gd name="connsiteY1" fmla="*/ 286439 h 608514"/>
                <a:gd name="connsiteX2" fmla="*/ 727113 w 1520328"/>
                <a:gd name="connsiteY2" fmla="*/ 561860 h 608514"/>
                <a:gd name="connsiteX3" fmla="*/ 0 w 1520328"/>
                <a:gd name="connsiteY3" fmla="*/ 605928 h 608514"/>
                <a:gd name="connsiteX0" fmla="*/ 1520328 w 1520328"/>
                <a:gd name="connsiteY0" fmla="*/ 0 h 606783"/>
                <a:gd name="connsiteX1" fmla="*/ 1421176 w 1520328"/>
                <a:gd name="connsiteY1" fmla="*/ 396608 h 606783"/>
                <a:gd name="connsiteX2" fmla="*/ 727113 w 1520328"/>
                <a:gd name="connsiteY2" fmla="*/ 561860 h 606783"/>
                <a:gd name="connsiteX3" fmla="*/ 0 w 1520328"/>
                <a:gd name="connsiteY3" fmla="*/ 605928 h 606783"/>
                <a:gd name="connsiteX0" fmla="*/ 1520328 w 1520328"/>
                <a:gd name="connsiteY0" fmla="*/ 0 h 639882"/>
                <a:gd name="connsiteX1" fmla="*/ 1421176 w 1520328"/>
                <a:gd name="connsiteY1" fmla="*/ 396608 h 639882"/>
                <a:gd name="connsiteX2" fmla="*/ 760164 w 1520328"/>
                <a:gd name="connsiteY2" fmla="*/ 627961 h 639882"/>
                <a:gd name="connsiteX3" fmla="*/ 0 w 1520328"/>
                <a:gd name="connsiteY3" fmla="*/ 605928 h 639882"/>
                <a:gd name="connsiteX0" fmla="*/ 1439869 w 1439869"/>
                <a:gd name="connsiteY0" fmla="*/ 0 h 628208"/>
                <a:gd name="connsiteX1" fmla="*/ 1340717 w 1439869"/>
                <a:gd name="connsiteY1" fmla="*/ 396608 h 628208"/>
                <a:gd name="connsiteX2" fmla="*/ 679705 w 1439869"/>
                <a:gd name="connsiteY2" fmla="*/ 627961 h 628208"/>
                <a:gd name="connsiteX3" fmla="*/ 0 w 1439869"/>
                <a:gd name="connsiteY3" fmla="*/ 356000 h 628208"/>
                <a:gd name="connsiteX0" fmla="*/ 1439869 w 1439869"/>
                <a:gd name="connsiteY0" fmla="*/ 0 h 628208"/>
                <a:gd name="connsiteX1" fmla="*/ 1340717 w 1439869"/>
                <a:gd name="connsiteY1" fmla="*/ 396608 h 628208"/>
                <a:gd name="connsiteX2" fmla="*/ 679705 w 1439869"/>
                <a:gd name="connsiteY2" fmla="*/ 627961 h 628208"/>
                <a:gd name="connsiteX3" fmla="*/ 0 w 1439869"/>
                <a:gd name="connsiteY3" fmla="*/ 356000 h 628208"/>
                <a:gd name="connsiteX0" fmla="*/ 1440426 w 1440426"/>
                <a:gd name="connsiteY0" fmla="*/ 0 h 628237"/>
                <a:gd name="connsiteX1" fmla="*/ 1341274 w 1440426"/>
                <a:gd name="connsiteY1" fmla="*/ 396608 h 628237"/>
                <a:gd name="connsiteX2" fmla="*/ 680262 w 1440426"/>
                <a:gd name="connsiteY2" fmla="*/ 627961 h 628237"/>
                <a:gd name="connsiteX3" fmla="*/ 557 w 1440426"/>
                <a:gd name="connsiteY3" fmla="*/ 356000 h 628237"/>
                <a:gd name="connsiteX0" fmla="*/ 1400239 w 1400239"/>
                <a:gd name="connsiteY0" fmla="*/ 0 h 629200"/>
                <a:gd name="connsiteX1" fmla="*/ 1301087 w 1400239"/>
                <a:gd name="connsiteY1" fmla="*/ 396608 h 629200"/>
                <a:gd name="connsiteX2" fmla="*/ 640075 w 1400239"/>
                <a:gd name="connsiteY2" fmla="*/ 627961 h 629200"/>
                <a:gd name="connsiteX3" fmla="*/ 599 w 1400239"/>
                <a:gd name="connsiteY3" fmla="*/ 300459 h 629200"/>
                <a:gd name="connsiteX0" fmla="*/ 1421671 w 1421671"/>
                <a:gd name="connsiteY0" fmla="*/ 0 h 647053"/>
                <a:gd name="connsiteX1" fmla="*/ 1322519 w 1421671"/>
                <a:gd name="connsiteY1" fmla="*/ 396608 h 647053"/>
                <a:gd name="connsiteX2" fmla="*/ 661507 w 1421671"/>
                <a:gd name="connsiteY2" fmla="*/ 627961 h 647053"/>
                <a:gd name="connsiteX3" fmla="*/ 22031 w 1421671"/>
                <a:gd name="connsiteY3" fmla="*/ 300459 h 647053"/>
                <a:gd name="connsiteX0" fmla="*/ 1322519 w 1322519"/>
                <a:gd name="connsiteY0" fmla="*/ 96149 h 346594"/>
                <a:gd name="connsiteX1" fmla="*/ 661507 w 1322519"/>
                <a:gd name="connsiteY1" fmla="*/ 327502 h 346594"/>
                <a:gd name="connsiteX2" fmla="*/ 22031 w 1322519"/>
                <a:gd name="connsiteY2" fmla="*/ 0 h 346594"/>
                <a:gd name="connsiteX0" fmla="*/ 1575342 w 1575342"/>
                <a:gd name="connsiteY0" fmla="*/ 262769 h 353865"/>
                <a:gd name="connsiteX1" fmla="*/ 662898 w 1575342"/>
                <a:gd name="connsiteY1" fmla="*/ 327502 h 353865"/>
                <a:gd name="connsiteX2" fmla="*/ 23422 w 1575342"/>
                <a:gd name="connsiteY2" fmla="*/ 0 h 353865"/>
                <a:gd name="connsiteX0" fmla="*/ 1216175 w 1216175"/>
                <a:gd name="connsiteY0" fmla="*/ 388746 h 489075"/>
                <a:gd name="connsiteX1" fmla="*/ 303731 w 1216175"/>
                <a:gd name="connsiteY1" fmla="*/ 453479 h 489075"/>
                <a:gd name="connsiteX2" fmla="*/ 46433 w 1216175"/>
                <a:gd name="connsiteY2" fmla="*/ 0 h 489075"/>
                <a:gd name="connsiteX0" fmla="*/ 1487862 w 1487862"/>
                <a:gd name="connsiteY0" fmla="*/ 388746 h 489075"/>
                <a:gd name="connsiteX1" fmla="*/ 62496 w 1487862"/>
                <a:gd name="connsiteY1" fmla="*/ 453479 h 489075"/>
                <a:gd name="connsiteX2" fmla="*/ 318120 w 1487862"/>
                <a:gd name="connsiteY2" fmla="*/ 0 h 489075"/>
                <a:gd name="connsiteX0" fmla="*/ 1530921 w 1530921"/>
                <a:gd name="connsiteY0" fmla="*/ 388746 h 489075"/>
                <a:gd name="connsiteX1" fmla="*/ 105555 w 1530921"/>
                <a:gd name="connsiteY1" fmla="*/ 453479 h 489075"/>
                <a:gd name="connsiteX2" fmla="*/ 361179 w 1530921"/>
                <a:gd name="connsiteY2" fmla="*/ 0 h 489075"/>
                <a:gd name="connsiteX0" fmla="*/ 1544024 w 1544024"/>
                <a:gd name="connsiteY0" fmla="*/ 388746 h 489075"/>
                <a:gd name="connsiteX1" fmla="*/ 118658 w 1544024"/>
                <a:gd name="connsiteY1" fmla="*/ 453479 h 489075"/>
                <a:gd name="connsiteX2" fmla="*/ 374282 w 1544024"/>
                <a:gd name="connsiteY2" fmla="*/ 0 h 489075"/>
                <a:gd name="connsiteX0" fmla="*/ 1144947 w 1144946"/>
                <a:gd name="connsiteY0" fmla="*/ 334756 h 473197"/>
                <a:gd name="connsiteX1" fmla="*/ 91702 w 1144946"/>
                <a:gd name="connsiteY1" fmla="*/ 453479 h 473197"/>
                <a:gd name="connsiteX2" fmla="*/ 347326 w 1144946"/>
                <a:gd name="connsiteY2" fmla="*/ 0 h 473197"/>
                <a:gd name="connsiteX0" fmla="*/ 940134 w 940135"/>
                <a:gd name="connsiteY0" fmla="*/ 379748 h 485788"/>
                <a:gd name="connsiteX1" fmla="*/ 77978 w 940135"/>
                <a:gd name="connsiteY1" fmla="*/ 453479 h 485788"/>
                <a:gd name="connsiteX2" fmla="*/ 333602 w 940135"/>
                <a:gd name="connsiteY2" fmla="*/ 0 h 485788"/>
                <a:gd name="connsiteX0" fmla="*/ 927483 w 927483"/>
                <a:gd name="connsiteY0" fmla="*/ 379748 h 485788"/>
                <a:gd name="connsiteX1" fmla="*/ 65327 w 927483"/>
                <a:gd name="connsiteY1" fmla="*/ 453479 h 485788"/>
                <a:gd name="connsiteX2" fmla="*/ 89523 w 927483"/>
                <a:gd name="connsiteY2" fmla="*/ 197964 h 485788"/>
                <a:gd name="connsiteX3" fmla="*/ 320951 w 927483"/>
                <a:gd name="connsiteY3" fmla="*/ 0 h 485788"/>
                <a:gd name="connsiteX0" fmla="*/ 969525 w 969525"/>
                <a:gd name="connsiteY0" fmla="*/ 379748 h 473142"/>
                <a:gd name="connsiteX1" fmla="*/ 107369 w 969525"/>
                <a:gd name="connsiteY1" fmla="*/ 453479 h 473142"/>
                <a:gd name="connsiteX2" fmla="*/ 41049 w 969525"/>
                <a:gd name="connsiteY2" fmla="*/ 170969 h 473142"/>
                <a:gd name="connsiteX3" fmla="*/ 362993 w 969525"/>
                <a:gd name="connsiteY3" fmla="*/ 0 h 473142"/>
                <a:gd name="connsiteX0" fmla="*/ 589178 w 589178"/>
                <a:gd name="connsiteY0" fmla="*/ 388746 h 476559"/>
                <a:gd name="connsiteX1" fmla="*/ 89086 w 589178"/>
                <a:gd name="connsiteY1" fmla="*/ 453479 h 476559"/>
                <a:gd name="connsiteX2" fmla="*/ 22766 w 589178"/>
                <a:gd name="connsiteY2" fmla="*/ 170969 h 476559"/>
                <a:gd name="connsiteX3" fmla="*/ 344710 w 589178"/>
                <a:gd name="connsiteY3" fmla="*/ 0 h 47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178" h="476559">
                  <a:moveTo>
                    <a:pt x="589178" y="388746"/>
                  </a:moveTo>
                  <a:cubicBezTo>
                    <a:pt x="462484" y="493406"/>
                    <a:pt x="183488" y="489775"/>
                    <a:pt x="89086" y="453479"/>
                  </a:cubicBezTo>
                  <a:cubicBezTo>
                    <a:pt x="-5316" y="417183"/>
                    <a:pt x="-19838" y="246549"/>
                    <a:pt x="22766" y="170969"/>
                  </a:cubicBezTo>
                  <a:cubicBezTo>
                    <a:pt x="65370" y="95389"/>
                    <a:pt x="306139" y="32994"/>
                    <a:pt x="34471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4E8A7013-6561-4CAE-9079-5783431AFE5F}"/>
                </a:ext>
              </a:extLst>
            </p:cNvPr>
            <p:cNvGrpSpPr/>
            <p:nvPr/>
          </p:nvGrpSpPr>
          <p:grpSpPr>
            <a:xfrm>
              <a:off x="8501330" y="1817523"/>
              <a:ext cx="1275821" cy="698165"/>
              <a:chOff x="8501330" y="1817523"/>
              <a:chExt cx="1275821" cy="698165"/>
            </a:xfrm>
          </p:grpSpPr>
          <p:sp>
            <p:nvSpPr>
              <p:cNvPr id="47" name="Freihandform 46"/>
              <p:cNvSpPr/>
              <p:nvPr/>
            </p:nvSpPr>
            <p:spPr>
              <a:xfrm flipH="1">
                <a:off x="8921476" y="1817523"/>
                <a:ext cx="855675" cy="557420"/>
              </a:xfrm>
              <a:custGeom>
                <a:avLst/>
                <a:gdLst>
                  <a:gd name="connsiteX0" fmla="*/ 1520328 w 1520328"/>
                  <a:gd name="connsiteY0" fmla="*/ 0 h 608514"/>
                  <a:gd name="connsiteX1" fmla="*/ 1333041 w 1520328"/>
                  <a:gd name="connsiteY1" fmla="*/ 286439 h 608514"/>
                  <a:gd name="connsiteX2" fmla="*/ 727113 w 1520328"/>
                  <a:gd name="connsiteY2" fmla="*/ 561860 h 608514"/>
                  <a:gd name="connsiteX3" fmla="*/ 0 w 1520328"/>
                  <a:gd name="connsiteY3" fmla="*/ 605928 h 608514"/>
                  <a:gd name="connsiteX0" fmla="*/ 1520328 w 1520328"/>
                  <a:gd name="connsiteY0" fmla="*/ 0 h 606783"/>
                  <a:gd name="connsiteX1" fmla="*/ 1421176 w 1520328"/>
                  <a:gd name="connsiteY1" fmla="*/ 396608 h 606783"/>
                  <a:gd name="connsiteX2" fmla="*/ 727113 w 1520328"/>
                  <a:gd name="connsiteY2" fmla="*/ 561860 h 606783"/>
                  <a:gd name="connsiteX3" fmla="*/ 0 w 1520328"/>
                  <a:gd name="connsiteY3" fmla="*/ 605928 h 606783"/>
                  <a:gd name="connsiteX0" fmla="*/ 1520328 w 1520328"/>
                  <a:gd name="connsiteY0" fmla="*/ 0 h 639882"/>
                  <a:gd name="connsiteX1" fmla="*/ 1421176 w 1520328"/>
                  <a:gd name="connsiteY1" fmla="*/ 396608 h 639882"/>
                  <a:gd name="connsiteX2" fmla="*/ 760164 w 1520328"/>
                  <a:gd name="connsiteY2" fmla="*/ 627961 h 639882"/>
                  <a:gd name="connsiteX3" fmla="*/ 0 w 1520328"/>
                  <a:gd name="connsiteY3" fmla="*/ 605928 h 639882"/>
                  <a:gd name="connsiteX0" fmla="*/ 1439869 w 1439869"/>
                  <a:gd name="connsiteY0" fmla="*/ 0 h 628208"/>
                  <a:gd name="connsiteX1" fmla="*/ 1340717 w 1439869"/>
                  <a:gd name="connsiteY1" fmla="*/ 396608 h 628208"/>
                  <a:gd name="connsiteX2" fmla="*/ 679705 w 1439869"/>
                  <a:gd name="connsiteY2" fmla="*/ 627961 h 628208"/>
                  <a:gd name="connsiteX3" fmla="*/ 0 w 1439869"/>
                  <a:gd name="connsiteY3" fmla="*/ 356000 h 628208"/>
                  <a:gd name="connsiteX0" fmla="*/ 1439869 w 1439869"/>
                  <a:gd name="connsiteY0" fmla="*/ 0 h 628208"/>
                  <a:gd name="connsiteX1" fmla="*/ 1340717 w 1439869"/>
                  <a:gd name="connsiteY1" fmla="*/ 396608 h 628208"/>
                  <a:gd name="connsiteX2" fmla="*/ 679705 w 1439869"/>
                  <a:gd name="connsiteY2" fmla="*/ 627961 h 628208"/>
                  <a:gd name="connsiteX3" fmla="*/ 0 w 1439869"/>
                  <a:gd name="connsiteY3" fmla="*/ 356000 h 628208"/>
                  <a:gd name="connsiteX0" fmla="*/ 1440426 w 1440426"/>
                  <a:gd name="connsiteY0" fmla="*/ 0 h 628237"/>
                  <a:gd name="connsiteX1" fmla="*/ 1341274 w 1440426"/>
                  <a:gd name="connsiteY1" fmla="*/ 396608 h 628237"/>
                  <a:gd name="connsiteX2" fmla="*/ 680262 w 1440426"/>
                  <a:gd name="connsiteY2" fmla="*/ 627961 h 628237"/>
                  <a:gd name="connsiteX3" fmla="*/ 557 w 1440426"/>
                  <a:gd name="connsiteY3" fmla="*/ 356000 h 628237"/>
                  <a:gd name="connsiteX0" fmla="*/ 1400239 w 1400239"/>
                  <a:gd name="connsiteY0" fmla="*/ 0 h 629200"/>
                  <a:gd name="connsiteX1" fmla="*/ 1301087 w 1400239"/>
                  <a:gd name="connsiteY1" fmla="*/ 396608 h 629200"/>
                  <a:gd name="connsiteX2" fmla="*/ 640075 w 1400239"/>
                  <a:gd name="connsiteY2" fmla="*/ 627961 h 629200"/>
                  <a:gd name="connsiteX3" fmla="*/ 599 w 1400239"/>
                  <a:gd name="connsiteY3" fmla="*/ 300459 h 629200"/>
                  <a:gd name="connsiteX0" fmla="*/ 1421671 w 1421671"/>
                  <a:gd name="connsiteY0" fmla="*/ 0 h 647053"/>
                  <a:gd name="connsiteX1" fmla="*/ 1322519 w 1421671"/>
                  <a:gd name="connsiteY1" fmla="*/ 396608 h 647053"/>
                  <a:gd name="connsiteX2" fmla="*/ 661507 w 1421671"/>
                  <a:gd name="connsiteY2" fmla="*/ 627961 h 647053"/>
                  <a:gd name="connsiteX3" fmla="*/ 22031 w 1421671"/>
                  <a:gd name="connsiteY3" fmla="*/ 300459 h 647053"/>
                  <a:gd name="connsiteX0" fmla="*/ 1322519 w 1322519"/>
                  <a:gd name="connsiteY0" fmla="*/ 96149 h 346594"/>
                  <a:gd name="connsiteX1" fmla="*/ 661507 w 1322519"/>
                  <a:gd name="connsiteY1" fmla="*/ 327502 h 346594"/>
                  <a:gd name="connsiteX2" fmla="*/ 22031 w 1322519"/>
                  <a:gd name="connsiteY2" fmla="*/ 0 h 346594"/>
                  <a:gd name="connsiteX0" fmla="*/ 1575342 w 1575342"/>
                  <a:gd name="connsiteY0" fmla="*/ 262769 h 353865"/>
                  <a:gd name="connsiteX1" fmla="*/ 662898 w 1575342"/>
                  <a:gd name="connsiteY1" fmla="*/ 327502 h 353865"/>
                  <a:gd name="connsiteX2" fmla="*/ 23422 w 1575342"/>
                  <a:gd name="connsiteY2" fmla="*/ 0 h 353865"/>
                  <a:gd name="connsiteX0" fmla="*/ 1216175 w 1216175"/>
                  <a:gd name="connsiteY0" fmla="*/ 388746 h 489075"/>
                  <a:gd name="connsiteX1" fmla="*/ 303731 w 1216175"/>
                  <a:gd name="connsiteY1" fmla="*/ 453479 h 489075"/>
                  <a:gd name="connsiteX2" fmla="*/ 46433 w 1216175"/>
                  <a:gd name="connsiteY2" fmla="*/ 0 h 489075"/>
                  <a:gd name="connsiteX0" fmla="*/ 1487862 w 1487862"/>
                  <a:gd name="connsiteY0" fmla="*/ 388746 h 489075"/>
                  <a:gd name="connsiteX1" fmla="*/ 62496 w 1487862"/>
                  <a:gd name="connsiteY1" fmla="*/ 453479 h 489075"/>
                  <a:gd name="connsiteX2" fmla="*/ 318120 w 1487862"/>
                  <a:gd name="connsiteY2" fmla="*/ 0 h 489075"/>
                  <a:gd name="connsiteX0" fmla="*/ 1530921 w 1530921"/>
                  <a:gd name="connsiteY0" fmla="*/ 388746 h 489075"/>
                  <a:gd name="connsiteX1" fmla="*/ 105555 w 1530921"/>
                  <a:gd name="connsiteY1" fmla="*/ 453479 h 489075"/>
                  <a:gd name="connsiteX2" fmla="*/ 361179 w 1530921"/>
                  <a:gd name="connsiteY2" fmla="*/ 0 h 489075"/>
                  <a:gd name="connsiteX0" fmla="*/ 1544024 w 1544024"/>
                  <a:gd name="connsiteY0" fmla="*/ 388746 h 489075"/>
                  <a:gd name="connsiteX1" fmla="*/ 118658 w 1544024"/>
                  <a:gd name="connsiteY1" fmla="*/ 453479 h 489075"/>
                  <a:gd name="connsiteX2" fmla="*/ 374282 w 1544024"/>
                  <a:gd name="connsiteY2" fmla="*/ 0 h 489075"/>
                  <a:gd name="connsiteX0" fmla="*/ 1144947 w 1144946"/>
                  <a:gd name="connsiteY0" fmla="*/ 334756 h 473197"/>
                  <a:gd name="connsiteX1" fmla="*/ 91702 w 1144946"/>
                  <a:gd name="connsiteY1" fmla="*/ 453479 h 473197"/>
                  <a:gd name="connsiteX2" fmla="*/ 347326 w 1144946"/>
                  <a:gd name="connsiteY2" fmla="*/ 0 h 473197"/>
                  <a:gd name="connsiteX0" fmla="*/ 940134 w 940135"/>
                  <a:gd name="connsiteY0" fmla="*/ 379748 h 485788"/>
                  <a:gd name="connsiteX1" fmla="*/ 77978 w 940135"/>
                  <a:gd name="connsiteY1" fmla="*/ 453479 h 485788"/>
                  <a:gd name="connsiteX2" fmla="*/ 333602 w 940135"/>
                  <a:gd name="connsiteY2" fmla="*/ 0 h 485788"/>
                  <a:gd name="connsiteX0" fmla="*/ 927483 w 927483"/>
                  <a:gd name="connsiteY0" fmla="*/ 379748 h 485788"/>
                  <a:gd name="connsiteX1" fmla="*/ 65327 w 927483"/>
                  <a:gd name="connsiteY1" fmla="*/ 453479 h 485788"/>
                  <a:gd name="connsiteX2" fmla="*/ 89523 w 927483"/>
                  <a:gd name="connsiteY2" fmla="*/ 197964 h 485788"/>
                  <a:gd name="connsiteX3" fmla="*/ 320951 w 927483"/>
                  <a:gd name="connsiteY3" fmla="*/ 0 h 485788"/>
                  <a:gd name="connsiteX0" fmla="*/ 969525 w 969525"/>
                  <a:gd name="connsiteY0" fmla="*/ 379748 h 473142"/>
                  <a:gd name="connsiteX1" fmla="*/ 107369 w 969525"/>
                  <a:gd name="connsiteY1" fmla="*/ 453479 h 473142"/>
                  <a:gd name="connsiteX2" fmla="*/ 41049 w 969525"/>
                  <a:gd name="connsiteY2" fmla="*/ 170969 h 473142"/>
                  <a:gd name="connsiteX3" fmla="*/ 362993 w 969525"/>
                  <a:gd name="connsiteY3" fmla="*/ 0 h 473142"/>
                  <a:gd name="connsiteX0" fmla="*/ 589178 w 589178"/>
                  <a:gd name="connsiteY0" fmla="*/ 388746 h 476559"/>
                  <a:gd name="connsiteX1" fmla="*/ 89086 w 589178"/>
                  <a:gd name="connsiteY1" fmla="*/ 453479 h 476559"/>
                  <a:gd name="connsiteX2" fmla="*/ 22766 w 589178"/>
                  <a:gd name="connsiteY2" fmla="*/ 170969 h 476559"/>
                  <a:gd name="connsiteX3" fmla="*/ 344710 w 589178"/>
                  <a:gd name="connsiteY3" fmla="*/ 0 h 476559"/>
                  <a:gd name="connsiteX0" fmla="*/ 589178 w 589178"/>
                  <a:gd name="connsiteY0" fmla="*/ 239434 h 327247"/>
                  <a:gd name="connsiteX1" fmla="*/ 89086 w 589178"/>
                  <a:gd name="connsiteY1" fmla="*/ 304167 h 327247"/>
                  <a:gd name="connsiteX2" fmla="*/ 22766 w 589178"/>
                  <a:gd name="connsiteY2" fmla="*/ 21657 h 327247"/>
                  <a:gd name="connsiteX3" fmla="*/ 315799 w 589178"/>
                  <a:gd name="connsiteY3" fmla="*/ 62222 h 327247"/>
                  <a:gd name="connsiteX0" fmla="*/ 612474 w 612474"/>
                  <a:gd name="connsiteY0" fmla="*/ 190906 h 274529"/>
                  <a:gd name="connsiteX1" fmla="*/ 112382 w 612474"/>
                  <a:gd name="connsiteY1" fmla="*/ 255639 h 274529"/>
                  <a:gd name="connsiteX2" fmla="*/ 17153 w 612474"/>
                  <a:gd name="connsiteY2" fmla="*/ 30819 h 274529"/>
                  <a:gd name="connsiteX3" fmla="*/ 339095 w 612474"/>
                  <a:gd name="connsiteY3" fmla="*/ 13694 h 274529"/>
                  <a:gd name="connsiteX0" fmla="*/ 611477 w 611477"/>
                  <a:gd name="connsiteY0" fmla="*/ 190906 h 309497"/>
                  <a:gd name="connsiteX1" fmla="*/ 117167 w 611477"/>
                  <a:gd name="connsiteY1" fmla="*/ 300510 h 309497"/>
                  <a:gd name="connsiteX2" fmla="*/ 16156 w 611477"/>
                  <a:gd name="connsiteY2" fmla="*/ 30819 h 309497"/>
                  <a:gd name="connsiteX3" fmla="*/ 338098 w 611477"/>
                  <a:gd name="connsiteY3" fmla="*/ 13694 h 309497"/>
                  <a:gd name="connsiteX0" fmla="*/ 652988 w 652988"/>
                  <a:gd name="connsiteY0" fmla="*/ 235776 h 322656"/>
                  <a:gd name="connsiteX1" fmla="*/ 118204 w 652988"/>
                  <a:gd name="connsiteY1" fmla="*/ 300510 h 322656"/>
                  <a:gd name="connsiteX2" fmla="*/ 17193 w 652988"/>
                  <a:gd name="connsiteY2" fmla="*/ 30819 h 322656"/>
                  <a:gd name="connsiteX3" fmla="*/ 339135 w 652988"/>
                  <a:gd name="connsiteY3" fmla="*/ 13694 h 322656"/>
                  <a:gd name="connsiteX0" fmla="*/ 340553 w 340553"/>
                  <a:gd name="connsiteY0" fmla="*/ 447309 h 479023"/>
                  <a:gd name="connsiteX1" fmla="*/ 112219 w 340553"/>
                  <a:gd name="connsiteY1" fmla="*/ 300510 h 479023"/>
                  <a:gd name="connsiteX2" fmla="*/ 11208 w 340553"/>
                  <a:gd name="connsiteY2" fmla="*/ 30819 h 479023"/>
                  <a:gd name="connsiteX3" fmla="*/ 333150 w 340553"/>
                  <a:gd name="connsiteY3" fmla="*/ 13694 h 479023"/>
                  <a:gd name="connsiteX0" fmla="*/ 340553 w 340553"/>
                  <a:gd name="connsiteY0" fmla="*/ 447309 h 447308"/>
                  <a:gd name="connsiteX1" fmla="*/ 112219 w 340553"/>
                  <a:gd name="connsiteY1" fmla="*/ 300510 h 447308"/>
                  <a:gd name="connsiteX2" fmla="*/ 11208 w 340553"/>
                  <a:gd name="connsiteY2" fmla="*/ 30819 h 447308"/>
                  <a:gd name="connsiteX3" fmla="*/ 333150 w 340553"/>
                  <a:gd name="connsiteY3" fmla="*/ 13694 h 447308"/>
                  <a:gd name="connsiteX0" fmla="*/ 336767 w 336767"/>
                  <a:gd name="connsiteY0" fmla="*/ 447309 h 447309"/>
                  <a:gd name="connsiteX1" fmla="*/ 172036 w 336767"/>
                  <a:gd name="connsiteY1" fmla="*/ 95388 h 447309"/>
                  <a:gd name="connsiteX2" fmla="*/ 7422 w 336767"/>
                  <a:gd name="connsiteY2" fmla="*/ 30819 h 447309"/>
                  <a:gd name="connsiteX3" fmla="*/ 329364 w 336767"/>
                  <a:gd name="connsiteY3" fmla="*/ 13694 h 447309"/>
                  <a:gd name="connsiteX0" fmla="*/ 331185 w 331185"/>
                  <a:gd name="connsiteY0" fmla="*/ 542631 h 542631"/>
                  <a:gd name="connsiteX1" fmla="*/ 166454 w 331185"/>
                  <a:gd name="connsiteY1" fmla="*/ 190710 h 542631"/>
                  <a:gd name="connsiteX2" fmla="*/ 7621 w 331185"/>
                  <a:gd name="connsiteY2" fmla="*/ 17169 h 542631"/>
                  <a:gd name="connsiteX3" fmla="*/ 323782 w 331185"/>
                  <a:gd name="connsiteY3" fmla="*/ 109016 h 542631"/>
                  <a:gd name="connsiteX0" fmla="*/ 565714 w 565714"/>
                  <a:gd name="connsiteY0" fmla="*/ 747708 h 747708"/>
                  <a:gd name="connsiteX1" fmla="*/ 400983 w 565714"/>
                  <a:gd name="connsiteY1" fmla="*/ 395787 h 747708"/>
                  <a:gd name="connsiteX2" fmla="*/ 242150 w 565714"/>
                  <a:gd name="connsiteY2" fmla="*/ 222246 h 747708"/>
                  <a:gd name="connsiteX3" fmla="*/ 3234 w 565714"/>
                  <a:gd name="connsiteY3" fmla="*/ 0 h 747708"/>
                  <a:gd name="connsiteX0" fmla="*/ 567922 w 567922"/>
                  <a:gd name="connsiteY0" fmla="*/ 747708 h 747708"/>
                  <a:gd name="connsiteX1" fmla="*/ 403191 w 567922"/>
                  <a:gd name="connsiteY1" fmla="*/ 395787 h 747708"/>
                  <a:gd name="connsiteX2" fmla="*/ 244358 w 567922"/>
                  <a:gd name="connsiteY2" fmla="*/ 222246 h 747708"/>
                  <a:gd name="connsiteX3" fmla="*/ 5442 w 567922"/>
                  <a:gd name="connsiteY3" fmla="*/ 0 h 747708"/>
                  <a:gd name="connsiteX0" fmla="*/ 567923 w 567923"/>
                  <a:gd name="connsiteY0" fmla="*/ 747708 h 747708"/>
                  <a:gd name="connsiteX1" fmla="*/ 403192 w 567923"/>
                  <a:gd name="connsiteY1" fmla="*/ 395787 h 747708"/>
                  <a:gd name="connsiteX2" fmla="*/ 244359 w 567923"/>
                  <a:gd name="connsiteY2" fmla="*/ 222246 h 747708"/>
                  <a:gd name="connsiteX3" fmla="*/ 5443 w 567923"/>
                  <a:gd name="connsiteY3" fmla="*/ 0 h 747708"/>
                  <a:gd name="connsiteX0" fmla="*/ 584228 w 584228"/>
                  <a:gd name="connsiteY0" fmla="*/ 638737 h 638737"/>
                  <a:gd name="connsiteX1" fmla="*/ 419497 w 584228"/>
                  <a:gd name="connsiteY1" fmla="*/ 286816 h 638737"/>
                  <a:gd name="connsiteX2" fmla="*/ 260664 w 584228"/>
                  <a:gd name="connsiteY2" fmla="*/ 113275 h 638737"/>
                  <a:gd name="connsiteX3" fmla="*/ 4402 w 584228"/>
                  <a:gd name="connsiteY3" fmla="*/ 0 h 638737"/>
                  <a:gd name="connsiteX0" fmla="*/ 584228 w 584228"/>
                  <a:gd name="connsiteY0" fmla="*/ 638737 h 638737"/>
                  <a:gd name="connsiteX1" fmla="*/ 57762 w 584228"/>
                  <a:gd name="connsiteY1" fmla="*/ 452758 h 638737"/>
                  <a:gd name="connsiteX2" fmla="*/ 260664 w 584228"/>
                  <a:gd name="connsiteY2" fmla="*/ 113275 h 638737"/>
                  <a:gd name="connsiteX3" fmla="*/ 4402 w 584228"/>
                  <a:gd name="connsiteY3" fmla="*/ 0 h 638737"/>
                  <a:gd name="connsiteX0" fmla="*/ 651422 w 651422"/>
                  <a:gd name="connsiteY0" fmla="*/ 638737 h 638737"/>
                  <a:gd name="connsiteX1" fmla="*/ 124956 w 651422"/>
                  <a:gd name="connsiteY1" fmla="*/ 452758 h 638737"/>
                  <a:gd name="connsiteX2" fmla="*/ 28490 w 651422"/>
                  <a:gd name="connsiteY2" fmla="*/ 182418 h 638737"/>
                  <a:gd name="connsiteX3" fmla="*/ 71596 w 651422"/>
                  <a:gd name="connsiteY3" fmla="*/ 0 h 638737"/>
                  <a:gd name="connsiteX0" fmla="*/ 633686 w 633686"/>
                  <a:gd name="connsiteY0" fmla="*/ 804679 h 804679"/>
                  <a:gd name="connsiteX1" fmla="*/ 107220 w 633686"/>
                  <a:gd name="connsiteY1" fmla="*/ 618700 h 804679"/>
                  <a:gd name="connsiteX2" fmla="*/ 10754 w 633686"/>
                  <a:gd name="connsiteY2" fmla="*/ 348360 h 804679"/>
                  <a:gd name="connsiteX3" fmla="*/ 265911 w 633686"/>
                  <a:gd name="connsiteY3" fmla="*/ 0 h 804679"/>
                  <a:gd name="connsiteX0" fmla="*/ 668227 w 668227"/>
                  <a:gd name="connsiteY0" fmla="*/ 804679 h 804679"/>
                  <a:gd name="connsiteX1" fmla="*/ 141761 w 668227"/>
                  <a:gd name="connsiteY1" fmla="*/ 618700 h 804679"/>
                  <a:gd name="connsiteX2" fmla="*/ 45295 w 668227"/>
                  <a:gd name="connsiteY2" fmla="*/ 348360 h 804679"/>
                  <a:gd name="connsiteX3" fmla="*/ 300452 w 668227"/>
                  <a:gd name="connsiteY3" fmla="*/ 0 h 804679"/>
                  <a:gd name="connsiteX0" fmla="*/ 668227 w 668227"/>
                  <a:gd name="connsiteY0" fmla="*/ 804679 h 804679"/>
                  <a:gd name="connsiteX1" fmla="*/ 141761 w 668227"/>
                  <a:gd name="connsiteY1" fmla="*/ 618700 h 804679"/>
                  <a:gd name="connsiteX2" fmla="*/ 45295 w 668227"/>
                  <a:gd name="connsiteY2" fmla="*/ 348360 h 804679"/>
                  <a:gd name="connsiteX3" fmla="*/ 300452 w 668227"/>
                  <a:gd name="connsiteY3" fmla="*/ 0 h 804679"/>
                  <a:gd name="connsiteX0" fmla="*/ 729024 w 729024"/>
                  <a:gd name="connsiteY0" fmla="*/ 804679 h 804679"/>
                  <a:gd name="connsiteX1" fmla="*/ 202558 w 729024"/>
                  <a:gd name="connsiteY1" fmla="*/ 618700 h 804679"/>
                  <a:gd name="connsiteX2" fmla="*/ 106092 w 729024"/>
                  <a:gd name="connsiteY2" fmla="*/ 348360 h 804679"/>
                  <a:gd name="connsiteX3" fmla="*/ 361249 w 729024"/>
                  <a:gd name="connsiteY3" fmla="*/ 0 h 804679"/>
                  <a:gd name="connsiteX0" fmla="*/ 719172 w 719172"/>
                  <a:gd name="connsiteY0" fmla="*/ 817974 h 817974"/>
                  <a:gd name="connsiteX1" fmla="*/ 192706 w 719172"/>
                  <a:gd name="connsiteY1" fmla="*/ 631995 h 817974"/>
                  <a:gd name="connsiteX2" fmla="*/ 108714 w 719172"/>
                  <a:gd name="connsiteY2" fmla="*/ 15942 h 817974"/>
                  <a:gd name="connsiteX3" fmla="*/ 351397 w 719172"/>
                  <a:gd name="connsiteY3" fmla="*/ 13295 h 817974"/>
                  <a:gd name="connsiteX0" fmla="*/ 719172 w 719172"/>
                  <a:gd name="connsiteY0" fmla="*/ 817974 h 817974"/>
                  <a:gd name="connsiteX1" fmla="*/ 192706 w 719172"/>
                  <a:gd name="connsiteY1" fmla="*/ 631995 h 817974"/>
                  <a:gd name="connsiteX2" fmla="*/ 108714 w 719172"/>
                  <a:gd name="connsiteY2" fmla="*/ 15942 h 817974"/>
                  <a:gd name="connsiteX3" fmla="*/ 351397 w 719172"/>
                  <a:gd name="connsiteY3" fmla="*/ 13295 h 817974"/>
                  <a:gd name="connsiteX0" fmla="*/ 719172 w 719172"/>
                  <a:gd name="connsiteY0" fmla="*/ 817974 h 817974"/>
                  <a:gd name="connsiteX1" fmla="*/ 192706 w 719172"/>
                  <a:gd name="connsiteY1" fmla="*/ 631995 h 817974"/>
                  <a:gd name="connsiteX2" fmla="*/ 108714 w 719172"/>
                  <a:gd name="connsiteY2" fmla="*/ 15942 h 817974"/>
                  <a:gd name="connsiteX3" fmla="*/ 351397 w 719172"/>
                  <a:gd name="connsiteY3" fmla="*/ 13295 h 817974"/>
                  <a:gd name="connsiteX0" fmla="*/ 621627 w 621627"/>
                  <a:gd name="connsiteY0" fmla="*/ 817974 h 817974"/>
                  <a:gd name="connsiteX1" fmla="*/ 95161 w 621627"/>
                  <a:gd name="connsiteY1" fmla="*/ 631995 h 817974"/>
                  <a:gd name="connsiteX2" fmla="*/ 11169 w 621627"/>
                  <a:gd name="connsiteY2" fmla="*/ 15942 h 817974"/>
                  <a:gd name="connsiteX3" fmla="*/ 253852 w 621627"/>
                  <a:gd name="connsiteY3" fmla="*/ 13295 h 817974"/>
                  <a:gd name="connsiteX0" fmla="*/ 719172 w 719172"/>
                  <a:gd name="connsiteY0" fmla="*/ 896841 h 896841"/>
                  <a:gd name="connsiteX1" fmla="*/ 192706 w 719172"/>
                  <a:gd name="connsiteY1" fmla="*/ 710862 h 896841"/>
                  <a:gd name="connsiteX2" fmla="*/ 108714 w 719172"/>
                  <a:gd name="connsiteY2" fmla="*/ 94809 h 896841"/>
                  <a:gd name="connsiteX3" fmla="*/ 351397 w 719172"/>
                  <a:gd name="connsiteY3" fmla="*/ 92162 h 896841"/>
                  <a:gd name="connsiteX0" fmla="*/ 719172 w 719172"/>
                  <a:gd name="connsiteY0" fmla="*/ 896841 h 896841"/>
                  <a:gd name="connsiteX1" fmla="*/ 192706 w 719172"/>
                  <a:gd name="connsiteY1" fmla="*/ 710862 h 896841"/>
                  <a:gd name="connsiteX2" fmla="*/ 108714 w 719172"/>
                  <a:gd name="connsiteY2" fmla="*/ 94809 h 896841"/>
                  <a:gd name="connsiteX3" fmla="*/ 351397 w 719172"/>
                  <a:gd name="connsiteY3" fmla="*/ 92162 h 896841"/>
                  <a:gd name="connsiteX0" fmla="*/ 610458 w 610458"/>
                  <a:gd name="connsiteY0" fmla="*/ 896841 h 896841"/>
                  <a:gd name="connsiteX1" fmla="*/ 0 w 610458"/>
                  <a:gd name="connsiteY1" fmla="*/ 94809 h 896841"/>
                  <a:gd name="connsiteX2" fmla="*/ 242683 w 610458"/>
                  <a:gd name="connsiteY2" fmla="*/ 92162 h 896841"/>
                  <a:gd name="connsiteX0" fmla="*/ 722721 w 722721"/>
                  <a:gd name="connsiteY0" fmla="*/ 804678 h 804678"/>
                  <a:gd name="connsiteX1" fmla="*/ 0 w 722721"/>
                  <a:gd name="connsiteY1" fmla="*/ 348358 h 804678"/>
                  <a:gd name="connsiteX2" fmla="*/ 354946 w 722721"/>
                  <a:gd name="connsiteY2" fmla="*/ -1 h 804678"/>
                  <a:gd name="connsiteX0" fmla="*/ 766552 w 766552"/>
                  <a:gd name="connsiteY0" fmla="*/ 804679 h 804679"/>
                  <a:gd name="connsiteX1" fmla="*/ 43831 w 766552"/>
                  <a:gd name="connsiteY1" fmla="*/ 348359 h 804679"/>
                  <a:gd name="connsiteX2" fmla="*/ 398777 w 766552"/>
                  <a:gd name="connsiteY2" fmla="*/ 0 h 804679"/>
                  <a:gd name="connsiteX0" fmla="*/ 723521 w 723521"/>
                  <a:gd name="connsiteY0" fmla="*/ 813016 h 813016"/>
                  <a:gd name="connsiteX1" fmla="*/ 800 w 723521"/>
                  <a:gd name="connsiteY1" fmla="*/ 356696 h 813016"/>
                  <a:gd name="connsiteX2" fmla="*/ 355746 w 723521"/>
                  <a:gd name="connsiteY2" fmla="*/ 8337 h 813016"/>
                  <a:gd name="connsiteX0" fmla="*/ 726888 w 726888"/>
                  <a:gd name="connsiteY0" fmla="*/ 867659 h 867659"/>
                  <a:gd name="connsiteX1" fmla="*/ 4167 w 726888"/>
                  <a:gd name="connsiteY1" fmla="*/ 411339 h 867659"/>
                  <a:gd name="connsiteX2" fmla="*/ 359113 w 726888"/>
                  <a:gd name="connsiteY2" fmla="*/ 62980 h 867659"/>
                  <a:gd name="connsiteX0" fmla="*/ 726888 w 726888"/>
                  <a:gd name="connsiteY0" fmla="*/ 828439 h 828439"/>
                  <a:gd name="connsiteX1" fmla="*/ 4167 w 726888"/>
                  <a:gd name="connsiteY1" fmla="*/ 372119 h 828439"/>
                  <a:gd name="connsiteX2" fmla="*/ 359113 w 726888"/>
                  <a:gd name="connsiteY2" fmla="*/ 23760 h 828439"/>
                  <a:gd name="connsiteX0" fmla="*/ 726888 w 726888"/>
                  <a:gd name="connsiteY0" fmla="*/ 828439 h 828439"/>
                  <a:gd name="connsiteX1" fmla="*/ 4167 w 726888"/>
                  <a:gd name="connsiteY1" fmla="*/ 372119 h 828439"/>
                  <a:gd name="connsiteX2" fmla="*/ 359113 w 726888"/>
                  <a:gd name="connsiteY2" fmla="*/ 23760 h 828439"/>
                  <a:gd name="connsiteX0" fmla="*/ 1073434 w 1073434"/>
                  <a:gd name="connsiteY0" fmla="*/ 1475234 h 1475234"/>
                  <a:gd name="connsiteX1" fmla="*/ 350713 w 1073434"/>
                  <a:gd name="connsiteY1" fmla="*/ 1018914 h 1475234"/>
                  <a:gd name="connsiteX2" fmla="*/ 131871 w 1073434"/>
                  <a:gd name="connsiteY2" fmla="*/ 6787 h 1475234"/>
                  <a:gd name="connsiteX0" fmla="*/ 941563 w 941563"/>
                  <a:gd name="connsiteY0" fmla="*/ 1524778 h 1524778"/>
                  <a:gd name="connsiteX1" fmla="*/ 218842 w 941563"/>
                  <a:gd name="connsiteY1" fmla="*/ 1068458 h 1524778"/>
                  <a:gd name="connsiteX2" fmla="*/ 0 w 941563"/>
                  <a:gd name="connsiteY2" fmla="*/ 56331 h 1524778"/>
                  <a:gd name="connsiteX0" fmla="*/ 1515349 w 1515349"/>
                  <a:gd name="connsiteY0" fmla="*/ 1551459 h 1551459"/>
                  <a:gd name="connsiteX1" fmla="*/ 792628 w 1515349"/>
                  <a:gd name="connsiteY1" fmla="*/ 1095139 h 1551459"/>
                  <a:gd name="connsiteX2" fmla="*/ 0 w 1515349"/>
                  <a:gd name="connsiteY2" fmla="*/ 55355 h 1551459"/>
                  <a:gd name="connsiteX0" fmla="*/ 1515349 w 1515349"/>
                  <a:gd name="connsiteY0" fmla="*/ 1567639 h 1567639"/>
                  <a:gd name="connsiteX1" fmla="*/ 730260 w 1515349"/>
                  <a:gd name="connsiteY1" fmla="*/ 807094 h 1567639"/>
                  <a:gd name="connsiteX2" fmla="*/ 0 w 1515349"/>
                  <a:gd name="connsiteY2" fmla="*/ 71535 h 1567639"/>
                  <a:gd name="connsiteX0" fmla="*/ 1203508 w 1203508"/>
                  <a:gd name="connsiteY0" fmla="*/ 1204424 h 1204424"/>
                  <a:gd name="connsiteX1" fmla="*/ 730260 w 1203508"/>
                  <a:gd name="connsiteY1" fmla="*/ 803421 h 1204424"/>
                  <a:gd name="connsiteX2" fmla="*/ 0 w 1203508"/>
                  <a:gd name="connsiteY2" fmla="*/ 67862 h 1204424"/>
                  <a:gd name="connsiteX0" fmla="*/ 1253402 w 1253402"/>
                  <a:gd name="connsiteY0" fmla="*/ 1232350 h 1232350"/>
                  <a:gd name="connsiteX1" fmla="*/ 730260 w 1253402"/>
                  <a:gd name="connsiteY1" fmla="*/ 803690 h 1232350"/>
                  <a:gd name="connsiteX2" fmla="*/ 0 w 1253402"/>
                  <a:gd name="connsiteY2" fmla="*/ 68131 h 1232350"/>
                  <a:gd name="connsiteX0" fmla="*/ 1253402 w 1253402"/>
                  <a:gd name="connsiteY0" fmla="*/ 1232350 h 1232350"/>
                  <a:gd name="connsiteX1" fmla="*/ 730260 w 1253402"/>
                  <a:gd name="connsiteY1" fmla="*/ 803690 h 1232350"/>
                  <a:gd name="connsiteX2" fmla="*/ 0 w 1253402"/>
                  <a:gd name="connsiteY2" fmla="*/ 68131 h 1232350"/>
                  <a:gd name="connsiteX0" fmla="*/ 1253402 w 1253402"/>
                  <a:gd name="connsiteY0" fmla="*/ 1249557 h 1249557"/>
                  <a:gd name="connsiteX1" fmla="*/ 568102 w 1253402"/>
                  <a:gd name="connsiteY1" fmla="*/ 599642 h 1249557"/>
                  <a:gd name="connsiteX2" fmla="*/ 0 w 1253402"/>
                  <a:gd name="connsiteY2" fmla="*/ 85338 h 1249557"/>
                  <a:gd name="connsiteX0" fmla="*/ 1253402 w 1253402"/>
                  <a:gd name="connsiteY0" fmla="*/ 1252104 h 1252104"/>
                  <a:gd name="connsiteX1" fmla="*/ 568102 w 1253402"/>
                  <a:gd name="connsiteY1" fmla="*/ 602189 h 1252104"/>
                  <a:gd name="connsiteX2" fmla="*/ 0 w 1253402"/>
                  <a:gd name="connsiteY2" fmla="*/ 87885 h 1252104"/>
                  <a:gd name="connsiteX0" fmla="*/ 1253402 w 1253402"/>
                  <a:gd name="connsiteY0" fmla="*/ 1164395 h 1164395"/>
                  <a:gd name="connsiteX1" fmla="*/ 568102 w 1253402"/>
                  <a:gd name="connsiteY1" fmla="*/ 514480 h 1164395"/>
                  <a:gd name="connsiteX2" fmla="*/ 0 w 1253402"/>
                  <a:gd name="connsiteY2" fmla="*/ 176 h 1164395"/>
                  <a:gd name="connsiteX0" fmla="*/ 194646 w 591292"/>
                  <a:gd name="connsiteY0" fmla="*/ 10844 h 1183513"/>
                  <a:gd name="connsiteX1" fmla="*/ 568102 w 591292"/>
                  <a:gd name="connsiteY1" fmla="*/ 1161449 h 1183513"/>
                  <a:gd name="connsiteX2" fmla="*/ 0 w 591292"/>
                  <a:gd name="connsiteY2" fmla="*/ 647145 h 1183513"/>
                  <a:gd name="connsiteX0" fmla="*/ 108277 w 835756"/>
                  <a:gd name="connsiteY0" fmla="*/ 10844 h 1923463"/>
                  <a:gd name="connsiteX1" fmla="*/ 481733 w 835756"/>
                  <a:gd name="connsiteY1" fmla="*/ 1161449 h 1923463"/>
                  <a:gd name="connsiteX2" fmla="*/ 756525 w 835756"/>
                  <a:gd name="connsiteY2" fmla="*/ 1923463 h 1923463"/>
                  <a:gd name="connsiteX0" fmla="*/ 108276 w 756524"/>
                  <a:gd name="connsiteY0" fmla="*/ 10844 h 1923463"/>
                  <a:gd name="connsiteX1" fmla="*/ 481732 w 756524"/>
                  <a:gd name="connsiteY1" fmla="*/ 1161449 h 1923463"/>
                  <a:gd name="connsiteX2" fmla="*/ 756524 w 756524"/>
                  <a:gd name="connsiteY2" fmla="*/ 1923463 h 1923463"/>
                  <a:gd name="connsiteX0" fmla="*/ 108276 w 1311600"/>
                  <a:gd name="connsiteY0" fmla="*/ 10844 h 2105795"/>
                  <a:gd name="connsiteX1" fmla="*/ 481732 w 1311600"/>
                  <a:gd name="connsiteY1" fmla="*/ 1161449 h 2105795"/>
                  <a:gd name="connsiteX2" fmla="*/ 1311600 w 1311600"/>
                  <a:gd name="connsiteY2" fmla="*/ 2105795 h 2105795"/>
                  <a:gd name="connsiteX0" fmla="*/ 108276 w 1311600"/>
                  <a:gd name="connsiteY0" fmla="*/ 8240 h 2103191"/>
                  <a:gd name="connsiteX1" fmla="*/ 481732 w 1311600"/>
                  <a:gd name="connsiteY1" fmla="*/ 1671652 h 2103191"/>
                  <a:gd name="connsiteX2" fmla="*/ 1311600 w 1311600"/>
                  <a:gd name="connsiteY2" fmla="*/ 2103191 h 2103191"/>
                  <a:gd name="connsiteX0" fmla="*/ 108276 w 1311600"/>
                  <a:gd name="connsiteY0" fmla="*/ 8240 h 2103191"/>
                  <a:gd name="connsiteX1" fmla="*/ 481732 w 1311600"/>
                  <a:gd name="connsiteY1" fmla="*/ 1671652 h 2103191"/>
                  <a:gd name="connsiteX2" fmla="*/ 1311600 w 1311600"/>
                  <a:gd name="connsiteY2" fmla="*/ 2103191 h 2103191"/>
                  <a:gd name="connsiteX0" fmla="*/ 9981 w 1213305"/>
                  <a:gd name="connsiteY0" fmla="*/ 43310 h 2138261"/>
                  <a:gd name="connsiteX1" fmla="*/ 383437 w 1213305"/>
                  <a:gd name="connsiteY1" fmla="*/ 1706722 h 2138261"/>
                  <a:gd name="connsiteX2" fmla="*/ 1213305 w 1213305"/>
                  <a:gd name="connsiteY2" fmla="*/ 2138261 h 2138261"/>
                  <a:gd name="connsiteX0" fmla="*/ 10128 w 1203172"/>
                  <a:gd name="connsiteY0" fmla="*/ 71097 h 1186018"/>
                  <a:gd name="connsiteX1" fmla="*/ 373304 w 1203172"/>
                  <a:gd name="connsiteY1" fmla="*/ 754479 h 1186018"/>
                  <a:gd name="connsiteX2" fmla="*/ 1203172 w 1203172"/>
                  <a:gd name="connsiteY2" fmla="*/ 1186018 h 1186018"/>
                  <a:gd name="connsiteX0" fmla="*/ 10128 w 1203172"/>
                  <a:gd name="connsiteY0" fmla="*/ 71097 h 1186018"/>
                  <a:gd name="connsiteX1" fmla="*/ 373304 w 1203172"/>
                  <a:gd name="connsiteY1" fmla="*/ 754478 h 1186018"/>
                  <a:gd name="connsiteX2" fmla="*/ 1203172 w 1203172"/>
                  <a:gd name="connsiteY2" fmla="*/ 1186018 h 1186018"/>
                  <a:gd name="connsiteX0" fmla="*/ 52419 w 1245463"/>
                  <a:gd name="connsiteY0" fmla="*/ 70098 h 1185019"/>
                  <a:gd name="connsiteX1" fmla="*/ 415595 w 1245463"/>
                  <a:gd name="connsiteY1" fmla="*/ 753479 h 1185019"/>
                  <a:gd name="connsiteX2" fmla="*/ 1245463 w 1245463"/>
                  <a:gd name="connsiteY2" fmla="*/ 1185019 h 1185019"/>
                  <a:gd name="connsiteX0" fmla="*/ 52419 w 1245463"/>
                  <a:gd name="connsiteY0" fmla="*/ 70098 h 1185019"/>
                  <a:gd name="connsiteX1" fmla="*/ 415595 w 1245463"/>
                  <a:gd name="connsiteY1" fmla="*/ 753480 h 1185019"/>
                  <a:gd name="connsiteX2" fmla="*/ 1245463 w 1245463"/>
                  <a:gd name="connsiteY2" fmla="*/ 1185019 h 1185019"/>
                  <a:gd name="connsiteX0" fmla="*/ 10128 w 1203172"/>
                  <a:gd name="connsiteY0" fmla="*/ 71095 h 1186016"/>
                  <a:gd name="connsiteX1" fmla="*/ 373304 w 1203172"/>
                  <a:gd name="connsiteY1" fmla="*/ 754477 h 1186016"/>
                  <a:gd name="connsiteX2" fmla="*/ 1203172 w 1203172"/>
                  <a:gd name="connsiteY2" fmla="*/ 1186016 h 1186016"/>
                  <a:gd name="connsiteX0" fmla="*/ 19850 w 1212894"/>
                  <a:gd name="connsiteY0" fmla="*/ 98621 h 1213542"/>
                  <a:gd name="connsiteX1" fmla="*/ 383026 w 1212894"/>
                  <a:gd name="connsiteY1" fmla="*/ 782003 h 1213542"/>
                  <a:gd name="connsiteX2" fmla="*/ 1212894 w 1212894"/>
                  <a:gd name="connsiteY2" fmla="*/ 1213542 h 1213542"/>
                  <a:gd name="connsiteX0" fmla="*/ 14870 w 1207914"/>
                  <a:gd name="connsiteY0" fmla="*/ 92984 h 1207905"/>
                  <a:gd name="connsiteX1" fmla="*/ 501397 w 1207914"/>
                  <a:gd name="connsiteY1" fmla="*/ 844740 h 1207905"/>
                  <a:gd name="connsiteX2" fmla="*/ 1207914 w 1207914"/>
                  <a:gd name="connsiteY2" fmla="*/ 1207905 h 1207905"/>
                  <a:gd name="connsiteX0" fmla="*/ 8001 w 1725283"/>
                  <a:gd name="connsiteY0" fmla="*/ 93972 h 1140519"/>
                  <a:gd name="connsiteX1" fmla="*/ 1018766 w 1725283"/>
                  <a:gd name="connsiteY1" fmla="*/ 777354 h 1140519"/>
                  <a:gd name="connsiteX2" fmla="*/ 1725283 w 1725283"/>
                  <a:gd name="connsiteY2" fmla="*/ 1140519 h 1140519"/>
                  <a:gd name="connsiteX0" fmla="*/ 0 w 1717282"/>
                  <a:gd name="connsiteY0" fmla="*/ 1 h 1046548"/>
                  <a:gd name="connsiteX1" fmla="*/ 1010765 w 1717282"/>
                  <a:gd name="connsiteY1" fmla="*/ 683383 h 1046548"/>
                  <a:gd name="connsiteX2" fmla="*/ 1717282 w 1717282"/>
                  <a:gd name="connsiteY2" fmla="*/ 1046548 h 1046548"/>
                  <a:gd name="connsiteX0" fmla="*/ 0 w 1172485"/>
                  <a:gd name="connsiteY0" fmla="*/ 0 h 1057943"/>
                  <a:gd name="connsiteX1" fmla="*/ 465968 w 1172485"/>
                  <a:gd name="connsiteY1" fmla="*/ 694778 h 1057943"/>
                  <a:gd name="connsiteX2" fmla="*/ 1172485 w 1172485"/>
                  <a:gd name="connsiteY2" fmla="*/ 1057943 h 1057943"/>
                  <a:gd name="connsiteX0" fmla="*/ 0 w 1172485"/>
                  <a:gd name="connsiteY0" fmla="*/ 0 h 1057943"/>
                  <a:gd name="connsiteX1" fmla="*/ 465968 w 1172485"/>
                  <a:gd name="connsiteY1" fmla="*/ 694778 h 1057943"/>
                  <a:gd name="connsiteX2" fmla="*/ 1172485 w 1172485"/>
                  <a:gd name="connsiteY2" fmla="*/ 1057943 h 1057943"/>
                  <a:gd name="connsiteX0" fmla="*/ 0 w 1038855"/>
                  <a:gd name="connsiteY0" fmla="*/ 0 h 750259"/>
                  <a:gd name="connsiteX1" fmla="*/ 332338 w 1038855"/>
                  <a:gd name="connsiteY1" fmla="*/ 387094 h 750259"/>
                  <a:gd name="connsiteX2" fmla="*/ 1038855 w 1038855"/>
                  <a:gd name="connsiteY2" fmla="*/ 750259 h 750259"/>
                  <a:gd name="connsiteX0" fmla="*/ 0 w 1038855"/>
                  <a:gd name="connsiteY0" fmla="*/ 0 h 750259"/>
                  <a:gd name="connsiteX1" fmla="*/ 414572 w 1038855"/>
                  <a:gd name="connsiteY1" fmla="*/ 523842 h 750259"/>
                  <a:gd name="connsiteX2" fmla="*/ 1038855 w 1038855"/>
                  <a:gd name="connsiteY2" fmla="*/ 750259 h 750259"/>
                  <a:gd name="connsiteX0" fmla="*/ 0 w 1038855"/>
                  <a:gd name="connsiteY0" fmla="*/ 0 h 750259"/>
                  <a:gd name="connsiteX1" fmla="*/ 414572 w 1038855"/>
                  <a:gd name="connsiteY1" fmla="*/ 523842 h 750259"/>
                  <a:gd name="connsiteX2" fmla="*/ 1038855 w 1038855"/>
                  <a:gd name="connsiteY2" fmla="*/ 750259 h 750259"/>
                  <a:gd name="connsiteX0" fmla="*/ 0 w 1038855"/>
                  <a:gd name="connsiteY0" fmla="*/ 0 h 750259"/>
                  <a:gd name="connsiteX1" fmla="*/ 414572 w 1038855"/>
                  <a:gd name="connsiteY1" fmla="*/ 523842 h 750259"/>
                  <a:gd name="connsiteX2" fmla="*/ 1038855 w 1038855"/>
                  <a:gd name="connsiteY2" fmla="*/ 750259 h 750259"/>
                  <a:gd name="connsiteX0" fmla="*/ 0 w 1038855"/>
                  <a:gd name="connsiteY0" fmla="*/ 0 h 750259"/>
                  <a:gd name="connsiteX1" fmla="*/ 414572 w 1038855"/>
                  <a:gd name="connsiteY1" fmla="*/ 523842 h 750259"/>
                  <a:gd name="connsiteX2" fmla="*/ 1038855 w 1038855"/>
                  <a:gd name="connsiteY2" fmla="*/ 750259 h 7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8855" h="750259">
                    <a:moveTo>
                      <a:pt x="0" y="0"/>
                    </a:moveTo>
                    <a:cubicBezTo>
                      <a:pt x="179925" y="313963"/>
                      <a:pt x="241430" y="398799"/>
                      <a:pt x="414572" y="523842"/>
                    </a:cubicBezTo>
                    <a:cubicBezTo>
                      <a:pt x="587714" y="648885"/>
                      <a:pt x="724711" y="684791"/>
                      <a:pt x="1038855" y="750259"/>
                    </a:cubicBezTo>
                  </a:path>
                </a:pathLst>
              </a:custGeom>
              <a:noFill/>
              <a:ln w="38100">
                <a:solidFill>
                  <a:srgbClr val="00FF00"/>
                </a:solidFill>
                <a:prstDash val="dash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Freihandform 46">
                <a:extLst>
                  <a:ext uri="{FF2B5EF4-FFF2-40B4-BE49-F238E27FC236}">
                    <a16:creationId xmlns:a16="http://schemas.microsoft.com/office/drawing/2014/main" id="{A04972D3-1C91-4EFF-A6FF-F662EC13D0F1}"/>
                  </a:ext>
                </a:extLst>
              </p:cNvPr>
              <p:cNvSpPr/>
              <p:nvPr/>
            </p:nvSpPr>
            <p:spPr>
              <a:xfrm>
                <a:off x="8501330" y="2306952"/>
                <a:ext cx="378240" cy="77613"/>
              </a:xfrm>
              <a:custGeom>
                <a:avLst/>
                <a:gdLst>
                  <a:gd name="connsiteX0" fmla="*/ 1520328 w 1520328"/>
                  <a:gd name="connsiteY0" fmla="*/ 0 h 608514"/>
                  <a:gd name="connsiteX1" fmla="*/ 1333041 w 1520328"/>
                  <a:gd name="connsiteY1" fmla="*/ 286439 h 608514"/>
                  <a:gd name="connsiteX2" fmla="*/ 727113 w 1520328"/>
                  <a:gd name="connsiteY2" fmla="*/ 561860 h 608514"/>
                  <a:gd name="connsiteX3" fmla="*/ 0 w 1520328"/>
                  <a:gd name="connsiteY3" fmla="*/ 605928 h 608514"/>
                  <a:gd name="connsiteX0" fmla="*/ 1520328 w 1520328"/>
                  <a:gd name="connsiteY0" fmla="*/ 0 h 606783"/>
                  <a:gd name="connsiteX1" fmla="*/ 1421176 w 1520328"/>
                  <a:gd name="connsiteY1" fmla="*/ 396608 h 606783"/>
                  <a:gd name="connsiteX2" fmla="*/ 727113 w 1520328"/>
                  <a:gd name="connsiteY2" fmla="*/ 561860 h 606783"/>
                  <a:gd name="connsiteX3" fmla="*/ 0 w 1520328"/>
                  <a:gd name="connsiteY3" fmla="*/ 605928 h 606783"/>
                  <a:gd name="connsiteX0" fmla="*/ 1520328 w 1520328"/>
                  <a:gd name="connsiteY0" fmla="*/ 0 h 639882"/>
                  <a:gd name="connsiteX1" fmla="*/ 1421176 w 1520328"/>
                  <a:gd name="connsiteY1" fmla="*/ 396608 h 639882"/>
                  <a:gd name="connsiteX2" fmla="*/ 760164 w 1520328"/>
                  <a:gd name="connsiteY2" fmla="*/ 627961 h 639882"/>
                  <a:gd name="connsiteX3" fmla="*/ 0 w 1520328"/>
                  <a:gd name="connsiteY3" fmla="*/ 605928 h 639882"/>
                  <a:gd name="connsiteX0" fmla="*/ 1439869 w 1439869"/>
                  <a:gd name="connsiteY0" fmla="*/ 0 h 628208"/>
                  <a:gd name="connsiteX1" fmla="*/ 1340717 w 1439869"/>
                  <a:gd name="connsiteY1" fmla="*/ 396608 h 628208"/>
                  <a:gd name="connsiteX2" fmla="*/ 679705 w 1439869"/>
                  <a:gd name="connsiteY2" fmla="*/ 627961 h 628208"/>
                  <a:gd name="connsiteX3" fmla="*/ 0 w 1439869"/>
                  <a:gd name="connsiteY3" fmla="*/ 356000 h 628208"/>
                  <a:gd name="connsiteX0" fmla="*/ 1439869 w 1439869"/>
                  <a:gd name="connsiteY0" fmla="*/ 0 h 628208"/>
                  <a:gd name="connsiteX1" fmla="*/ 1340717 w 1439869"/>
                  <a:gd name="connsiteY1" fmla="*/ 396608 h 628208"/>
                  <a:gd name="connsiteX2" fmla="*/ 679705 w 1439869"/>
                  <a:gd name="connsiteY2" fmla="*/ 627961 h 628208"/>
                  <a:gd name="connsiteX3" fmla="*/ 0 w 1439869"/>
                  <a:gd name="connsiteY3" fmla="*/ 356000 h 628208"/>
                  <a:gd name="connsiteX0" fmla="*/ 1440426 w 1440426"/>
                  <a:gd name="connsiteY0" fmla="*/ 0 h 628237"/>
                  <a:gd name="connsiteX1" fmla="*/ 1341274 w 1440426"/>
                  <a:gd name="connsiteY1" fmla="*/ 396608 h 628237"/>
                  <a:gd name="connsiteX2" fmla="*/ 680262 w 1440426"/>
                  <a:gd name="connsiteY2" fmla="*/ 627961 h 628237"/>
                  <a:gd name="connsiteX3" fmla="*/ 557 w 1440426"/>
                  <a:gd name="connsiteY3" fmla="*/ 356000 h 628237"/>
                  <a:gd name="connsiteX0" fmla="*/ 1400239 w 1400239"/>
                  <a:gd name="connsiteY0" fmla="*/ 0 h 629200"/>
                  <a:gd name="connsiteX1" fmla="*/ 1301087 w 1400239"/>
                  <a:gd name="connsiteY1" fmla="*/ 396608 h 629200"/>
                  <a:gd name="connsiteX2" fmla="*/ 640075 w 1400239"/>
                  <a:gd name="connsiteY2" fmla="*/ 627961 h 629200"/>
                  <a:gd name="connsiteX3" fmla="*/ 599 w 1400239"/>
                  <a:gd name="connsiteY3" fmla="*/ 300459 h 629200"/>
                  <a:gd name="connsiteX0" fmla="*/ 1421671 w 1421671"/>
                  <a:gd name="connsiteY0" fmla="*/ 0 h 647053"/>
                  <a:gd name="connsiteX1" fmla="*/ 1322519 w 1421671"/>
                  <a:gd name="connsiteY1" fmla="*/ 396608 h 647053"/>
                  <a:gd name="connsiteX2" fmla="*/ 661507 w 1421671"/>
                  <a:gd name="connsiteY2" fmla="*/ 627961 h 647053"/>
                  <a:gd name="connsiteX3" fmla="*/ 22031 w 1421671"/>
                  <a:gd name="connsiteY3" fmla="*/ 300459 h 647053"/>
                  <a:gd name="connsiteX0" fmla="*/ 1322519 w 1322519"/>
                  <a:gd name="connsiteY0" fmla="*/ 96149 h 346594"/>
                  <a:gd name="connsiteX1" fmla="*/ 661507 w 1322519"/>
                  <a:gd name="connsiteY1" fmla="*/ 327502 h 346594"/>
                  <a:gd name="connsiteX2" fmla="*/ 22031 w 1322519"/>
                  <a:gd name="connsiteY2" fmla="*/ 0 h 346594"/>
                  <a:gd name="connsiteX0" fmla="*/ 1575342 w 1575342"/>
                  <a:gd name="connsiteY0" fmla="*/ 262769 h 353865"/>
                  <a:gd name="connsiteX1" fmla="*/ 662898 w 1575342"/>
                  <a:gd name="connsiteY1" fmla="*/ 327502 h 353865"/>
                  <a:gd name="connsiteX2" fmla="*/ 23422 w 1575342"/>
                  <a:gd name="connsiteY2" fmla="*/ 0 h 353865"/>
                  <a:gd name="connsiteX0" fmla="*/ 1216175 w 1216175"/>
                  <a:gd name="connsiteY0" fmla="*/ 388746 h 489075"/>
                  <a:gd name="connsiteX1" fmla="*/ 303731 w 1216175"/>
                  <a:gd name="connsiteY1" fmla="*/ 453479 h 489075"/>
                  <a:gd name="connsiteX2" fmla="*/ 46433 w 1216175"/>
                  <a:gd name="connsiteY2" fmla="*/ 0 h 489075"/>
                  <a:gd name="connsiteX0" fmla="*/ 1487862 w 1487862"/>
                  <a:gd name="connsiteY0" fmla="*/ 388746 h 489075"/>
                  <a:gd name="connsiteX1" fmla="*/ 62496 w 1487862"/>
                  <a:gd name="connsiteY1" fmla="*/ 453479 h 489075"/>
                  <a:gd name="connsiteX2" fmla="*/ 318120 w 1487862"/>
                  <a:gd name="connsiteY2" fmla="*/ 0 h 489075"/>
                  <a:gd name="connsiteX0" fmla="*/ 1530921 w 1530921"/>
                  <a:gd name="connsiteY0" fmla="*/ 388746 h 489075"/>
                  <a:gd name="connsiteX1" fmla="*/ 105555 w 1530921"/>
                  <a:gd name="connsiteY1" fmla="*/ 453479 h 489075"/>
                  <a:gd name="connsiteX2" fmla="*/ 361179 w 1530921"/>
                  <a:gd name="connsiteY2" fmla="*/ 0 h 489075"/>
                  <a:gd name="connsiteX0" fmla="*/ 1544024 w 1544024"/>
                  <a:gd name="connsiteY0" fmla="*/ 388746 h 489075"/>
                  <a:gd name="connsiteX1" fmla="*/ 118658 w 1544024"/>
                  <a:gd name="connsiteY1" fmla="*/ 453479 h 489075"/>
                  <a:gd name="connsiteX2" fmla="*/ 374282 w 1544024"/>
                  <a:gd name="connsiteY2" fmla="*/ 0 h 489075"/>
                  <a:gd name="connsiteX0" fmla="*/ 1144947 w 1144946"/>
                  <a:gd name="connsiteY0" fmla="*/ 334756 h 473197"/>
                  <a:gd name="connsiteX1" fmla="*/ 91702 w 1144946"/>
                  <a:gd name="connsiteY1" fmla="*/ 453479 h 473197"/>
                  <a:gd name="connsiteX2" fmla="*/ 347326 w 1144946"/>
                  <a:gd name="connsiteY2" fmla="*/ 0 h 473197"/>
                  <a:gd name="connsiteX0" fmla="*/ 940134 w 940135"/>
                  <a:gd name="connsiteY0" fmla="*/ 379748 h 485788"/>
                  <a:gd name="connsiteX1" fmla="*/ 77978 w 940135"/>
                  <a:gd name="connsiteY1" fmla="*/ 453479 h 485788"/>
                  <a:gd name="connsiteX2" fmla="*/ 333602 w 940135"/>
                  <a:gd name="connsiteY2" fmla="*/ 0 h 485788"/>
                  <a:gd name="connsiteX0" fmla="*/ 927483 w 927483"/>
                  <a:gd name="connsiteY0" fmla="*/ 379748 h 485788"/>
                  <a:gd name="connsiteX1" fmla="*/ 65327 w 927483"/>
                  <a:gd name="connsiteY1" fmla="*/ 453479 h 485788"/>
                  <a:gd name="connsiteX2" fmla="*/ 89523 w 927483"/>
                  <a:gd name="connsiteY2" fmla="*/ 197964 h 485788"/>
                  <a:gd name="connsiteX3" fmla="*/ 320951 w 927483"/>
                  <a:gd name="connsiteY3" fmla="*/ 0 h 485788"/>
                  <a:gd name="connsiteX0" fmla="*/ 969525 w 969525"/>
                  <a:gd name="connsiteY0" fmla="*/ 379748 h 473142"/>
                  <a:gd name="connsiteX1" fmla="*/ 107369 w 969525"/>
                  <a:gd name="connsiteY1" fmla="*/ 453479 h 473142"/>
                  <a:gd name="connsiteX2" fmla="*/ 41049 w 969525"/>
                  <a:gd name="connsiteY2" fmla="*/ 170969 h 473142"/>
                  <a:gd name="connsiteX3" fmla="*/ 362993 w 969525"/>
                  <a:gd name="connsiteY3" fmla="*/ 0 h 473142"/>
                  <a:gd name="connsiteX0" fmla="*/ 589178 w 589178"/>
                  <a:gd name="connsiteY0" fmla="*/ 388746 h 476559"/>
                  <a:gd name="connsiteX1" fmla="*/ 89086 w 589178"/>
                  <a:gd name="connsiteY1" fmla="*/ 453479 h 476559"/>
                  <a:gd name="connsiteX2" fmla="*/ 22766 w 589178"/>
                  <a:gd name="connsiteY2" fmla="*/ 170969 h 476559"/>
                  <a:gd name="connsiteX3" fmla="*/ 344710 w 589178"/>
                  <a:gd name="connsiteY3" fmla="*/ 0 h 476559"/>
                  <a:gd name="connsiteX0" fmla="*/ 589178 w 589178"/>
                  <a:gd name="connsiteY0" fmla="*/ 239434 h 327247"/>
                  <a:gd name="connsiteX1" fmla="*/ 89086 w 589178"/>
                  <a:gd name="connsiteY1" fmla="*/ 304167 h 327247"/>
                  <a:gd name="connsiteX2" fmla="*/ 22766 w 589178"/>
                  <a:gd name="connsiteY2" fmla="*/ 21657 h 327247"/>
                  <a:gd name="connsiteX3" fmla="*/ 315799 w 589178"/>
                  <a:gd name="connsiteY3" fmla="*/ 62222 h 327247"/>
                  <a:gd name="connsiteX0" fmla="*/ 612474 w 612474"/>
                  <a:gd name="connsiteY0" fmla="*/ 190906 h 274529"/>
                  <a:gd name="connsiteX1" fmla="*/ 112382 w 612474"/>
                  <a:gd name="connsiteY1" fmla="*/ 255639 h 274529"/>
                  <a:gd name="connsiteX2" fmla="*/ 17153 w 612474"/>
                  <a:gd name="connsiteY2" fmla="*/ 30819 h 274529"/>
                  <a:gd name="connsiteX3" fmla="*/ 339095 w 612474"/>
                  <a:gd name="connsiteY3" fmla="*/ 13694 h 274529"/>
                  <a:gd name="connsiteX0" fmla="*/ 611477 w 611477"/>
                  <a:gd name="connsiteY0" fmla="*/ 190906 h 309497"/>
                  <a:gd name="connsiteX1" fmla="*/ 117167 w 611477"/>
                  <a:gd name="connsiteY1" fmla="*/ 300510 h 309497"/>
                  <a:gd name="connsiteX2" fmla="*/ 16156 w 611477"/>
                  <a:gd name="connsiteY2" fmla="*/ 30819 h 309497"/>
                  <a:gd name="connsiteX3" fmla="*/ 338098 w 611477"/>
                  <a:gd name="connsiteY3" fmla="*/ 13694 h 309497"/>
                  <a:gd name="connsiteX0" fmla="*/ 652988 w 652988"/>
                  <a:gd name="connsiteY0" fmla="*/ 235776 h 322656"/>
                  <a:gd name="connsiteX1" fmla="*/ 118204 w 652988"/>
                  <a:gd name="connsiteY1" fmla="*/ 300510 h 322656"/>
                  <a:gd name="connsiteX2" fmla="*/ 17193 w 652988"/>
                  <a:gd name="connsiteY2" fmla="*/ 30819 h 322656"/>
                  <a:gd name="connsiteX3" fmla="*/ 339135 w 652988"/>
                  <a:gd name="connsiteY3" fmla="*/ 13694 h 322656"/>
                  <a:gd name="connsiteX0" fmla="*/ 340553 w 340553"/>
                  <a:gd name="connsiteY0" fmla="*/ 447309 h 479023"/>
                  <a:gd name="connsiteX1" fmla="*/ 112219 w 340553"/>
                  <a:gd name="connsiteY1" fmla="*/ 300510 h 479023"/>
                  <a:gd name="connsiteX2" fmla="*/ 11208 w 340553"/>
                  <a:gd name="connsiteY2" fmla="*/ 30819 h 479023"/>
                  <a:gd name="connsiteX3" fmla="*/ 333150 w 340553"/>
                  <a:gd name="connsiteY3" fmla="*/ 13694 h 479023"/>
                  <a:gd name="connsiteX0" fmla="*/ 340553 w 340553"/>
                  <a:gd name="connsiteY0" fmla="*/ 447309 h 447308"/>
                  <a:gd name="connsiteX1" fmla="*/ 112219 w 340553"/>
                  <a:gd name="connsiteY1" fmla="*/ 300510 h 447308"/>
                  <a:gd name="connsiteX2" fmla="*/ 11208 w 340553"/>
                  <a:gd name="connsiteY2" fmla="*/ 30819 h 447308"/>
                  <a:gd name="connsiteX3" fmla="*/ 333150 w 340553"/>
                  <a:gd name="connsiteY3" fmla="*/ 13694 h 447308"/>
                  <a:gd name="connsiteX0" fmla="*/ 336767 w 336767"/>
                  <a:gd name="connsiteY0" fmla="*/ 447309 h 447309"/>
                  <a:gd name="connsiteX1" fmla="*/ 172036 w 336767"/>
                  <a:gd name="connsiteY1" fmla="*/ 95388 h 447309"/>
                  <a:gd name="connsiteX2" fmla="*/ 7422 w 336767"/>
                  <a:gd name="connsiteY2" fmla="*/ 30819 h 447309"/>
                  <a:gd name="connsiteX3" fmla="*/ 329364 w 336767"/>
                  <a:gd name="connsiteY3" fmla="*/ 13694 h 447309"/>
                  <a:gd name="connsiteX0" fmla="*/ 331185 w 331185"/>
                  <a:gd name="connsiteY0" fmla="*/ 542631 h 542631"/>
                  <a:gd name="connsiteX1" fmla="*/ 166454 w 331185"/>
                  <a:gd name="connsiteY1" fmla="*/ 190710 h 542631"/>
                  <a:gd name="connsiteX2" fmla="*/ 7621 w 331185"/>
                  <a:gd name="connsiteY2" fmla="*/ 17169 h 542631"/>
                  <a:gd name="connsiteX3" fmla="*/ 323782 w 331185"/>
                  <a:gd name="connsiteY3" fmla="*/ 109016 h 542631"/>
                  <a:gd name="connsiteX0" fmla="*/ 565714 w 565714"/>
                  <a:gd name="connsiteY0" fmla="*/ 747708 h 747708"/>
                  <a:gd name="connsiteX1" fmla="*/ 400983 w 565714"/>
                  <a:gd name="connsiteY1" fmla="*/ 395787 h 747708"/>
                  <a:gd name="connsiteX2" fmla="*/ 242150 w 565714"/>
                  <a:gd name="connsiteY2" fmla="*/ 222246 h 747708"/>
                  <a:gd name="connsiteX3" fmla="*/ 3234 w 565714"/>
                  <a:gd name="connsiteY3" fmla="*/ 0 h 747708"/>
                  <a:gd name="connsiteX0" fmla="*/ 567922 w 567922"/>
                  <a:gd name="connsiteY0" fmla="*/ 747708 h 747708"/>
                  <a:gd name="connsiteX1" fmla="*/ 403191 w 567922"/>
                  <a:gd name="connsiteY1" fmla="*/ 395787 h 747708"/>
                  <a:gd name="connsiteX2" fmla="*/ 244358 w 567922"/>
                  <a:gd name="connsiteY2" fmla="*/ 222246 h 747708"/>
                  <a:gd name="connsiteX3" fmla="*/ 5442 w 567922"/>
                  <a:gd name="connsiteY3" fmla="*/ 0 h 747708"/>
                  <a:gd name="connsiteX0" fmla="*/ 567923 w 567923"/>
                  <a:gd name="connsiteY0" fmla="*/ 747708 h 747708"/>
                  <a:gd name="connsiteX1" fmla="*/ 403192 w 567923"/>
                  <a:gd name="connsiteY1" fmla="*/ 395787 h 747708"/>
                  <a:gd name="connsiteX2" fmla="*/ 244359 w 567923"/>
                  <a:gd name="connsiteY2" fmla="*/ 222246 h 747708"/>
                  <a:gd name="connsiteX3" fmla="*/ 5443 w 567923"/>
                  <a:gd name="connsiteY3" fmla="*/ 0 h 747708"/>
                  <a:gd name="connsiteX0" fmla="*/ 584228 w 584228"/>
                  <a:gd name="connsiteY0" fmla="*/ 638737 h 638737"/>
                  <a:gd name="connsiteX1" fmla="*/ 419497 w 584228"/>
                  <a:gd name="connsiteY1" fmla="*/ 286816 h 638737"/>
                  <a:gd name="connsiteX2" fmla="*/ 260664 w 584228"/>
                  <a:gd name="connsiteY2" fmla="*/ 113275 h 638737"/>
                  <a:gd name="connsiteX3" fmla="*/ 4402 w 584228"/>
                  <a:gd name="connsiteY3" fmla="*/ 0 h 638737"/>
                  <a:gd name="connsiteX0" fmla="*/ 584228 w 584228"/>
                  <a:gd name="connsiteY0" fmla="*/ 638737 h 638737"/>
                  <a:gd name="connsiteX1" fmla="*/ 57762 w 584228"/>
                  <a:gd name="connsiteY1" fmla="*/ 452758 h 638737"/>
                  <a:gd name="connsiteX2" fmla="*/ 260664 w 584228"/>
                  <a:gd name="connsiteY2" fmla="*/ 113275 h 638737"/>
                  <a:gd name="connsiteX3" fmla="*/ 4402 w 584228"/>
                  <a:gd name="connsiteY3" fmla="*/ 0 h 638737"/>
                  <a:gd name="connsiteX0" fmla="*/ 651422 w 651422"/>
                  <a:gd name="connsiteY0" fmla="*/ 638737 h 638737"/>
                  <a:gd name="connsiteX1" fmla="*/ 124956 w 651422"/>
                  <a:gd name="connsiteY1" fmla="*/ 452758 h 638737"/>
                  <a:gd name="connsiteX2" fmla="*/ 28490 w 651422"/>
                  <a:gd name="connsiteY2" fmla="*/ 182418 h 638737"/>
                  <a:gd name="connsiteX3" fmla="*/ 71596 w 651422"/>
                  <a:gd name="connsiteY3" fmla="*/ 0 h 638737"/>
                  <a:gd name="connsiteX0" fmla="*/ 633686 w 633686"/>
                  <a:gd name="connsiteY0" fmla="*/ 804679 h 804679"/>
                  <a:gd name="connsiteX1" fmla="*/ 107220 w 633686"/>
                  <a:gd name="connsiteY1" fmla="*/ 618700 h 804679"/>
                  <a:gd name="connsiteX2" fmla="*/ 10754 w 633686"/>
                  <a:gd name="connsiteY2" fmla="*/ 348360 h 804679"/>
                  <a:gd name="connsiteX3" fmla="*/ 265911 w 633686"/>
                  <a:gd name="connsiteY3" fmla="*/ 0 h 804679"/>
                  <a:gd name="connsiteX0" fmla="*/ 668227 w 668227"/>
                  <a:gd name="connsiteY0" fmla="*/ 804679 h 804679"/>
                  <a:gd name="connsiteX1" fmla="*/ 141761 w 668227"/>
                  <a:gd name="connsiteY1" fmla="*/ 618700 h 804679"/>
                  <a:gd name="connsiteX2" fmla="*/ 45295 w 668227"/>
                  <a:gd name="connsiteY2" fmla="*/ 348360 h 804679"/>
                  <a:gd name="connsiteX3" fmla="*/ 300452 w 668227"/>
                  <a:gd name="connsiteY3" fmla="*/ 0 h 804679"/>
                  <a:gd name="connsiteX0" fmla="*/ 668227 w 668227"/>
                  <a:gd name="connsiteY0" fmla="*/ 804679 h 804679"/>
                  <a:gd name="connsiteX1" fmla="*/ 141761 w 668227"/>
                  <a:gd name="connsiteY1" fmla="*/ 618700 h 804679"/>
                  <a:gd name="connsiteX2" fmla="*/ 45295 w 668227"/>
                  <a:gd name="connsiteY2" fmla="*/ 348360 h 804679"/>
                  <a:gd name="connsiteX3" fmla="*/ 300452 w 668227"/>
                  <a:gd name="connsiteY3" fmla="*/ 0 h 804679"/>
                  <a:gd name="connsiteX0" fmla="*/ 729024 w 729024"/>
                  <a:gd name="connsiteY0" fmla="*/ 804679 h 804679"/>
                  <a:gd name="connsiteX1" fmla="*/ 202558 w 729024"/>
                  <a:gd name="connsiteY1" fmla="*/ 618700 h 804679"/>
                  <a:gd name="connsiteX2" fmla="*/ 106092 w 729024"/>
                  <a:gd name="connsiteY2" fmla="*/ 348360 h 804679"/>
                  <a:gd name="connsiteX3" fmla="*/ 361249 w 729024"/>
                  <a:gd name="connsiteY3" fmla="*/ 0 h 804679"/>
                  <a:gd name="connsiteX0" fmla="*/ 719172 w 719172"/>
                  <a:gd name="connsiteY0" fmla="*/ 817974 h 817974"/>
                  <a:gd name="connsiteX1" fmla="*/ 192706 w 719172"/>
                  <a:gd name="connsiteY1" fmla="*/ 631995 h 817974"/>
                  <a:gd name="connsiteX2" fmla="*/ 108714 w 719172"/>
                  <a:gd name="connsiteY2" fmla="*/ 15942 h 817974"/>
                  <a:gd name="connsiteX3" fmla="*/ 351397 w 719172"/>
                  <a:gd name="connsiteY3" fmla="*/ 13295 h 817974"/>
                  <a:gd name="connsiteX0" fmla="*/ 719172 w 719172"/>
                  <a:gd name="connsiteY0" fmla="*/ 817974 h 817974"/>
                  <a:gd name="connsiteX1" fmla="*/ 192706 w 719172"/>
                  <a:gd name="connsiteY1" fmla="*/ 631995 h 817974"/>
                  <a:gd name="connsiteX2" fmla="*/ 108714 w 719172"/>
                  <a:gd name="connsiteY2" fmla="*/ 15942 h 817974"/>
                  <a:gd name="connsiteX3" fmla="*/ 351397 w 719172"/>
                  <a:gd name="connsiteY3" fmla="*/ 13295 h 817974"/>
                  <a:gd name="connsiteX0" fmla="*/ 719172 w 719172"/>
                  <a:gd name="connsiteY0" fmla="*/ 817974 h 817974"/>
                  <a:gd name="connsiteX1" fmla="*/ 192706 w 719172"/>
                  <a:gd name="connsiteY1" fmla="*/ 631995 h 817974"/>
                  <a:gd name="connsiteX2" fmla="*/ 108714 w 719172"/>
                  <a:gd name="connsiteY2" fmla="*/ 15942 h 817974"/>
                  <a:gd name="connsiteX3" fmla="*/ 351397 w 719172"/>
                  <a:gd name="connsiteY3" fmla="*/ 13295 h 817974"/>
                  <a:gd name="connsiteX0" fmla="*/ 621627 w 621627"/>
                  <a:gd name="connsiteY0" fmla="*/ 817974 h 817974"/>
                  <a:gd name="connsiteX1" fmla="*/ 95161 w 621627"/>
                  <a:gd name="connsiteY1" fmla="*/ 631995 h 817974"/>
                  <a:gd name="connsiteX2" fmla="*/ 11169 w 621627"/>
                  <a:gd name="connsiteY2" fmla="*/ 15942 h 817974"/>
                  <a:gd name="connsiteX3" fmla="*/ 253852 w 621627"/>
                  <a:gd name="connsiteY3" fmla="*/ 13295 h 817974"/>
                  <a:gd name="connsiteX0" fmla="*/ 719172 w 719172"/>
                  <a:gd name="connsiteY0" fmla="*/ 896841 h 896841"/>
                  <a:gd name="connsiteX1" fmla="*/ 192706 w 719172"/>
                  <a:gd name="connsiteY1" fmla="*/ 710862 h 896841"/>
                  <a:gd name="connsiteX2" fmla="*/ 108714 w 719172"/>
                  <a:gd name="connsiteY2" fmla="*/ 94809 h 896841"/>
                  <a:gd name="connsiteX3" fmla="*/ 351397 w 719172"/>
                  <a:gd name="connsiteY3" fmla="*/ 92162 h 896841"/>
                  <a:gd name="connsiteX0" fmla="*/ 719172 w 719172"/>
                  <a:gd name="connsiteY0" fmla="*/ 896841 h 896841"/>
                  <a:gd name="connsiteX1" fmla="*/ 192706 w 719172"/>
                  <a:gd name="connsiteY1" fmla="*/ 710862 h 896841"/>
                  <a:gd name="connsiteX2" fmla="*/ 108714 w 719172"/>
                  <a:gd name="connsiteY2" fmla="*/ 94809 h 896841"/>
                  <a:gd name="connsiteX3" fmla="*/ 351397 w 719172"/>
                  <a:gd name="connsiteY3" fmla="*/ 92162 h 896841"/>
                  <a:gd name="connsiteX0" fmla="*/ 610458 w 610458"/>
                  <a:gd name="connsiteY0" fmla="*/ 896841 h 896841"/>
                  <a:gd name="connsiteX1" fmla="*/ 0 w 610458"/>
                  <a:gd name="connsiteY1" fmla="*/ 94809 h 896841"/>
                  <a:gd name="connsiteX2" fmla="*/ 242683 w 610458"/>
                  <a:gd name="connsiteY2" fmla="*/ 92162 h 896841"/>
                  <a:gd name="connsiteX0" fmla="*/ 722721 w 722721"/>
                  <a:gd name="connsiteY0" fmla="*/ 804678 h 804678"/>
                  <a:gd name="connsiteX1" fmla="*/ 0 w 722721"/>
                  <a:gd name="connsiteY1" fmla="*/ 348358 h 804678"/>
                  <a:gd name="connsiteX2" fmla="*/ 354946 w 722721"/>
                  <a:gd name="connsiteY2" fmla="*/ -1 h 804678"/>
                  <a:gd name="connsiteX0" fmla="*/ 766552 w 766552"/>
                  <a:gd name="connsiteY0" fmla="*/ 804679 h 804679"/>
                  <a:gd name="connsiteX1" fmla="*/ 43831 w 766552"/>
                  <a:gd name="connsiteY1" fmla="*/ 348359 h 804679"/>
                  <a:gd name="connsiteX2" fmla="*/ 398777 w 766552"/>
                  <a:gd name="connsiteY2" fmla="*/ 0 h 804679"/>
                  <a:gd name="connsiteX0" fmla="*/ 723521 w 723521"/>
                  <a:gd name="connsiteY0" fmla="*/ 813016 h 813016"/>
                  <a:gd name="connsiteX1" fmla="*/ 800 w 723521"/>
                  <a:gd name="connsiteY1" fmla="*/ 356696 h 813016"/>
                  <a:gd name="connsiteX2" fmla="*/ 355746 w 723521"/>
                  <a:gd name="connsiteY2" fmla="*/ 8337 h 813016"/>
                  <a:gd name="connsiteX0" fmla="*/ 726888 w 726888"/>
                  <a:gd name="connsiteY0" fmla="*/ 867659 h 867659"/>
                  <a:gd name="connsiteX1" fmla="*/ 4167 w 726888"/>
                  <a:gd name="connsiteY1" fmla="*/ 411339 h 867659"/>
                  <a:gd name="connsiteX2" fmla="*/ 359113 w 726888"/>
                  <a:gd name="connsiteY2" fmla="*/ 62980 h 867659"/>
                  <a:gd name="connsiteX0" fmla="*/ 726888 w 726888"/>
                  <a:gd name="connsiteY0" fmla="*/ 828439 h 828439"/>
                  <a:gd name="connsiteX1" fmla="*/ 4167 w 726888"/>
                  <a:gd name="connsiteY1" fmla="*/ 372119 h 828439"/>
                  <a:gd name="connsiteX2" fmla="*/ 359113 w 726888"/>
                  <a:gd name="connsiteY2" fmla="*/ 23760 h 828439"/>
                  <a:gd name="connsiteX0" fmla="*/ 726888 w 726888"/>
                  <a:gd name="connsiteY0" fmla="*/ 828439 h 828439"/>
                  <a:gd name="connsiteX1" fmla="*/ 4167 w 726888"/>
                  <a:gd name="connsiteY1" fmla="*/ 372119 h 828439"/>
                  <a:gd name="connsiteX2" fmla="*/ 359113 w 726888"/>
                  <a:gd name="connsiteY2" fmla="*/ 23760 h 828439"/>
                  <a:gd name="connsiteX0" fmla="*/ 1073434 w 1073434"/>
                  <a:gd name="connsiteY0" fmla="*/ 1475234 h 1475234"/>
                  <a:gd name="connsiteX1" fmla="*/ 350713 w 1073434"/>
                  <a:gd name="connsiteY1" fmla="*/ 1018914 h 1475234"/>
                  <a:gd name="connsiteX2" fmla="*/ 131871 w 1073434"/>
                  <a:gd name="connsiteY2" fmla="*/ 6787 h 1475234"/>
                  <a:gd name="connsiteX0" fmla="*/ 941563 w 941563"/>
                  <a:gd name="connsiteY0" fmla="*/ 1524778 h 1524778"/>
                  <a:gd name="connsiteX1" fmla="*/ 218842 w 941563"/>
                  <a:gd name="connsiteY1" fmla="*/ 1068458 h 1524778"/>
                  <a:gd name="connsiteX2" fmla="*/ 0 w 941563"/>
                  <a:gd name="connsiteY2" fmla="*/ 56331 h 1524778"/>
                  <a:gd name="connsiteX0" fmla="*/ 1515349 w 1515349"/>
                  <a:gd name="connsiteY0" fmla="*/ 1551459 h 1551459"/>
                  <a:gd name="connsiteX1" fmla="*/ 792628 w 1515349"/>
                  <a:gd name="connsiteY1" fmla="*/ 1095139 h 1551459"/>
                  <a:gd name="connsiteX2" fmla="*/ 0 w 1515349"/>
                  <a:gd name="connsiteY2" fmla="*/ 55355 h 1551459"/>
                  <a:gd name="connsiteX0" fmla="*/ 1515349 w 1515349"/>
                  <a:gd name="connsiteY0" fmla="*/ 1567639 h 1567639"/>
                  <a:gd name="connsiteX1" fmla="*/ 730260 w 1515349"/>
                  <a:gd name="connsiteY1" fmla="*/ 807094 h 1567639"/>
                  <a:gd name="connsiteX2" fmla="*/ 0 w 1515349"/>
                  <a:gd name="connsiteY2" fmla="*/ 71535 h 1567639"/>
                  <a:gd name="connsiteX0" fmla="*/ 1203508 w 1203508"/>
                  <a:gd name="connsiteY0" fmla="*/ 1204424 h 1204424"/>
                  <a:gd name="connsiteX1" fmla="*/ 730260 w 1203508"/>
                  <a:gd name="connsiteY1" fmla="*/ 803421 h 1204424"/>
                  <a:gd name="connsiteX2" fmla="*/ 0 w 1203508"/>
                  <a:gd name="connsiteY2" fmla="*/ 67862 h 1204424"/>
                  <a:gd name="connsiteX0" fmla="*/ 1253402 w 1253402"/>
                  <a:gd name="connsiteY0" fmla="*/ 1232350 h 1232350"/>
                  <a:gd name="connsiteX1" fmla="*/ 730260 w 1253402"/>
                  <a:gd name="connsiteY1" fmla="*/ 803690 h 1232350"/>
                  <a:gd name="connsiteX2" fmla="*/ 0 w 1253402"/>
                  <a:gd name="connsiteY2" fmla="*/ 68131 h 1232350"/>
                  <a:gd name="connsiteX0" fmla="*/ 1253402 w 1253402"/>
                  <a:gd name="connsiteY0" fmla="*/ 1232350 h 1232350"/>
                  <a:gd name="connsiteX1" fmla="*/ 730260 w 1253402"/>
                  <a:gd name="connsiteY1" fmla="*/ 803690 h 1232350"/>
                  <a:gd name="connsiteX2" fmla="*/ 0 w 1253402"/>
                  <a:gd name="connsiteY2" fmla="*/ 68131 h 1232350"/>
                  <a:gd name="connsiteX0" fmla="*/ 1253402 w 1253402"/>
                  <a:gd name="connsiteY0" fmla="*/ 1249557 h 1249557"/>
                  <a:gd name="connsiteX1" fmla="*/ 568102 w 1253402"/>
                  <a:gd name="connsiteY1" fmla="*/ 599642 h 1249557"/>
                  <a:gd name="connsiteX2" fmla="*/ 0 w 1253402"/>
                  <a:gd name="connsiteY2" fmla="*/ 85338 h 1249557"/>
                  <a:gd name="connsiteX0" fmla="*/ 1253402 w 1253402"/>
                  <a:gd name="connsiteY0" fmla="*/ 1252104 h 1252104"/>
                  <a:gd name="connsiteX1" fmla="*/ 568102 w 1253402"/>
                  <a:gd name="connsiteY1" fmla="*/ 602189 h 1252104"/>
                  <a:gd name="connsiteX2" fmla="*/ 0 w 1253402"/>
                  <a:gd name="connsiteY2" fmla="*/ 87885 h 1252104"/>
                  <a:gd name="connsiteX0" fmla="*/ 1253402 w 1253402"/>
                  <a:gd name="connsiteY0" fmla="*/ 1164395 h 1164395"/>
                  <a:gd name="connsiteX1" fmla="*/ 568102 w 1253402"/>
                  <a:gd name="connsiteY1" fmla="*/ 514480 h 1164395"/>
                  <a:gd name="connsiteX2" fmla="*/ 0 w 1253402"/>
                  <a:gd name="connsiteY2" fmla="*/ 176 h 1164395"/>
                  <a:gd name="connsiteX0" fmla="*/ 194646 w 591292"/>
                  <a:gd name="connsiteY0" fmla="*/ 10844 h 1183513"/>
                  <a:gd name="connsiteX1" fmla="*/ 568102 w 591292"/>
                  <a:gd name="connsiteY1" fmla="*/ 1161449 h 1183513"/>
                  <a:gd name="connsiteX2" fmla="*/ 0 w 591292"/>
                  <a:gd name="connsiteY2" fmla="*/ 647145 h 1183513"/>
                  <a:gd name="connsiteX0" fmla="*/ 108277 w 835756"/>
                  <a:gd name="connsiteY0" fmla="*/ 10844 h 1923463"/>
                  <a:gd name="connsiteX1" fmla="*/ 481733 w 835756"/>
                  <a:gd name="connsiteY1" fmla="*/ 1161449 h 1923463"/>
                  <a:gd name="connsiteX2" fmla="*/ 756525 w 835756"/>
                  <a:gd name="connsiteY2" fmla="*/ 1923463 h 1923463"/>
                  <a:gd name="connsiteX0" fmla="*/ 108276 w 756524"/>
                  <a:gd name="connsiteY0" fmla="*/ 10844 h 1923463"/>
                  <a:gd name="connsiteX1" fmla="*/ 481732 w 756524"/>
                  <a:gd name="connsiteY1" fmla="*/ 1161449 h 1923463"/>
                  <a:gd name="connsiteX2" fmla="*/ 756524 w 756524"/>
                  <a:gd name="connsiteY2" fmla="*/ 1923463 h 1923463"/>
                  <a:gd name="connsiteX0" fmla="*/ 108276 w 1311600"/>
                  <a:gd name="connsiteY0" fmla="*/ 10844 h 2105795"/>
                  <a:gd name="connsiteX1" fmla="*/ 481732 w 1311600"/>
                  <a:gd name="connsiteY1" fmla="*/ 1161449 h 2105795"/>
                  <a:gd name="connsiteX2" fmla="*/ 1311600 w 1311600"/>
                  <a:gd name="connsiteY2" fmla="*/ 2105795 h 2105795"/>
                  <a:gd name="connsiteX0" fmla="*/ 108276 w 1311600"/>
                  <a:gd name="connsiteY0" fmla="*/ 8240 h 2103191"/>
                  <a:gd name="connsiteX1" fmla="*/ 481732 w 1311600"/>
                  <a:gd name="connsiteY1" fmla="*/ 1671652 h 2103191"/>
                  <a:gd name="connsiteX2" fmla="*/ 1311600 w 1311600"/>
                  <a:gd name="connsiteY2" fmla="*/ 2103191 h 2103191"/>
                  <a:gd name="connsiteX0" fmla="*/ 108276 w 1311600"/>
                  <a:gd name="connsiteY0" fmla="*/ 8240 h 2103191"/>
                  <a:gd name="connsiteX1" fmla="*/ 481732 w 1311600"/>
                  <a:gd name="connsiteY1" fmla="*/ 1671652 h 2103191"/>
                  <a:gd name="connsiteX2" fmla="*/ 1311600 w 1311600"/>
                  <a:gd name="connsiteY2" fmla="*/ 2103191 h 2103191"/>
                  <a:gd name="connsiteX0" fmla="*/ 9981 w 1213305"/>
                  <a:gd name="connsiteY0" fmla="*/ 43310 h 2138261"/>
                  <a:gd name="connsiteX1" fmla="*/ 383437 w 1213305"/>
                  <a:gd name="connsiteY1" fmla="*/ 1706722 h 2138261"/>
                  <a:gd name="connsiteX2" fmla="*/ 1213305 w 1213305"/>
                  <a:gd name="connsiteY2" fmla="*/ 2138261 h 2138261"/>
                  <a:gd name="connsiteX0" fmla="*/ 10128 w 1203172"/>
                  <a:gd name="connsiteY0" fmla="*/ 71097 h 1186018"/>
                  <a:gd name="connsiteX1" fmla="*/ 373304 w 1203172"/>
                  <a:gd name="connsiteY1" fmla="*/ 754479 h 1186018"/>
                  <a:gd name="connsiteX2" fmla="*/ 1203172 w 1203172"/>
                  <a:gd name="connsiteY2" fmla="*/ 1186018 h 1186018"/>
                  <a:gd name="connsiteX0" fmla="*/ 10128 w 1203172"/>
                  <a:gd name="connsiteY0" fmla="*/ 71097 h 1186018"/>
                  <a:gd name="connsiteX1" fmla="*/ 373304 w 1203172"/>
                  <a:gd name="connsiteY1" fmla="*/ 754478 h 1186018"/>
                  <a:gd name="connsiteX2" fmla="*/ 1203172 w 1203172"/>
                  <a:gd name="connsiteY2" fmla="*/ 1186018 h 1186018"/>
                  <a:gd name="connsiteX0" fmla="*/ 52419 w 1245463"/>
                  <a:gd name="connsiteY0" fmla="*/ 70098 h 1185019"/>
                  <a:gd name="connsiteX1" fmla="*/ 415595 w 1245463"/>
                  <a:gd name="connsiteY1" fmla="*/ 753479 h 1185019"/>
                  <a:gd name="connsiteX2" fmla="*/ 1245463 w 1245463"/>
                  <a:gd name="connsiteY2" fmla="*/ 1185019 h 1185019"/>
                  <a:gd name="connsiteX0" fmla="*/ 52419 w 1245463"/>
                  <a:gd name="connsiteY0" fmla="*/ 70098 h 1185019"/>
                  <a:gd name="connsiteX1" fmla="*/ 415595 w 1245463"/>
                  <a:gd name="connsiteY1" fmla="*/ 753480 h 1185019"/>
                  <a:gd name="connsiteX2" fmla="*/ 1245463 w 1245463"/>
                  <a:gd name="connsiteY2" fmla="*/ 1185019 h 1185019"/>
                  <a:gd name="connsiteX0" fmla="*/ 10128 w 1203172"/>
                  <a:gd name="connsiteY0" fmla="*/ 71095 h 1186016"/>
                  <a:gd name="connsiteX1" fmla="*/ 373304 w 1203172"/>
                  <a:gd name="connsiteY1" fmla="*/ 754477 h 1186016"/>
                  <a:gd name="connsiteX2" fmla="*/ 1203172 w 1203172"/>
                  <a:gd name="connsiteY2" fmla="*/ 1186016 h 1186016"/>
                  <a:gd name="connsiteX0" fmla="*/ 19850 w 1212894"/>
                  <a:gd name="connsiteY0" fmla="*/ 98621 h 1213542"/>
                  <a:gd name="connsiteX1" fmla="*/ 383026 w 1212894"/>
                  <a:gd name="connsiteY1" fmla="*/ 782003 h 1213542"/>
                  <a:gd name="connsiteX2" fmla="*/ 1212894 w 1212894"/>
                  <a:gd name="connsiteY2" fmla="*/ 1213542 h 1213542"/>
                  <a:gd name="connsiteX0" fmla="*/ 14870 w 1207914"/>
                  <a:gd name="connsiteY0" fmla="*/ 92984 h 1207905"/>
                  <a:gd name="connsiteX1" fmla="*/ 501397 w 1207914"/>
                  <a:gd name="connsiteY1" fmla="*/ 844740 h 1207905"/>
                  <a:gd name="connsiteX2" fmla="*/ 1207914 w 1207914"/>
                  <a:gd name="connsiteY2" fmla="*/ 1207905 h 1207905"/>
                  <a:gd name="connsiteX0" fmla="*/ 8001 w 1725283"/>
                  <a:gd name="connsiteY0" fmla="*/ 93972 h 1140519"/>
                  <a:gd name="connsiteX1" fmla="*/ 1018766 w 1725283"/>
                  <a:gd name="connsiteY1" fmla="*/ 777354 h 1140519"/>
                  <a:gd name="connsiteX2" fmla="*/ 1725283 w 1725283"/>
                  <a:gd name="connsiteY2" fmla="*/ 1140519 h 1140519"/>
                  <a:gd name="connsiteX0" fmla="*/ 0 w 1717282"/>
                  <a:gd name="connsiteY0" fmla="*/ 1 h 1046548"/>
                  <a:gd name="connsiteX1" fmla="*/ 1010765 w 1717282"/>
                  <a:gd name="connsiteY1" fmla="*/ 683383 h 1046548"/>
                  <a:gd name="connsiteX2" fmla="*/ 1717282 w 1717282"/>
                  <a:gd name="connsiteY2" fmla="*/ 1046548 h 1046548"/>
                  <a:gd name="connsiteX0" fmla="*/ 0 w 1172485"/>
                  <a:gd name="connsiteY0" fmla="*/ 0 h 1057943"/>
                  <a:gd name="connsiteX1" fmla="*/ 465968 w 1172485"/>
                  <a:gd name="connsiteY1" fmla="*/ 694778 h 1057943"/>
                  <a:gd name="connsiteX2" fmla="*/ 1172485 w 1172485"/>
                  <a:gd name="connsiteY2" fmla="*/ 1057943 h 1057943"/>
                  <a:gd name="connsiteX0" fmla="*/ 0 w 1172485"/>
                  <a:gd name="connsiteY0" fmla="*/ 0 h 1057943"/>
                  <a:gd name="connsiteX1" fmla="*/ 465968 w 1172485"/>
                  <a:gd name="connsiteY1" fmla="*/ 694778 h 1057943"/>
                  <a:gd name="connsiteX2" fmla="*/ 1172485 w 1172485"/>
                  <a:gd name="connsiteY2" fmla="*/ 1057943 h 1057943"/>
                  <a:gd name="connsiteX0" fmla="*/ 0 w 1172485"/>
                  <a:gd name="connsiteY0" fmla="*/ 0 h 1057943"/>
                  <a:gd name="connsiteX1" fmla="*/ 1172485 w 1172485"/>
                  <a:gd name="connsiteY1" fmla="*/ 1057943 h 1057943"/>
                  <a:gd name="connsiteX0" fmla="*/ 0 w 447823"/>
                  <a:gd name="connsiteY0" fmla="*/ 0 h 180474"/>
                  <a:gd name="connsiteX1" fmla="*/ 447823 w 447823"/>
                  <a:gd name="connsiteY1" fmla="*/ 180474 h 180474"/>
                  <a:gd name="connsiteX0" fmla="*/ 0 w 447823"/>
                  <a:gd name="connsiteY0" fmla="*/ 5015 h 185489"/>
                  <a:gd name="connsiteX1" fmla="*/ 37 w 447823"/>
                  <a:gd name="connsiteY1" fmla="*/ 0 h 185489"/>
                  <a:gd name="connsiteX2" fmla="*/ 447823 w 447823"/>
                  <a:gd name="connsiteY2" fmla="*/ 185489 h 185489"/>
                  <a:gd name="connsiteX0" fmla="*/ 512529 w 960352"/>
                  <a:gd name="connsiteY0" fmla="*/ 61994 h 242468"/>
                  <a:gd name="connsiteX1" fmla="*/ 0 w 960352"/>
                  <a:gd name="connsiteY1" fmla="*/ 0 h 242468"/>
                  <a:gd name="connsiteX2" fmla="*/ 960352 w 960352"/>
                  <a:gd name="connsiteY2" fmla="*/ 242468 h 242468"/>
                  <a:gd name="connsiteX0" fmla="*/ 44149 w 960352"/>
                  <a:gd name="connsiteY0" fmla="*/ 3 h 841426"/>
                  <a:gd name="connsiteX1" fmla="*/ 0 w 960352"/>
                  <a:gd name="connsiteY1" fmla="*/ 598958 h 841426"/>
                  <a:gd name="connsiteX2" fmla="*/ 960352 w 960352"/>
                  <a:gd name="connsiteY2" fmla="*/ 841426 h 841426"/>
                  <a:gd name="connsiteX0" fmla="*/ 44149 w 960352"/>
                  <a:gd name="connsiteY0" fmla="*/ 3 h 841426"/>
                  <a:gd name="connsiteX1" fmla="*/ 0 w 960352"/>
                  <a:gd name="connsiteY1" fmla="*/ 598958 h 841426"/>
                  <a:gd name="connsiteX2" fmla="*/ 960352 w 960352"/>
                  <a:gd name="connsiteY2" fmla="*/ 841426 h 841426"/>
                  <a:gd name="connsiteX0" fmla="*/ 44149 w 960352"/>
                  <a:gd name="connsiteY0" fmla="*/ 3 h 841426"/>
                  <a:gd name="connsiteX1" fmla="*/ 0 w 960352"/>
                  <a:gd name="connsiteY1" fmla="*/ 598958 h 841426"/>
                  <a:gd name="connsiteX2" fmla="*/ 960352 w 960352"/>
                  <a:gd name="connsiteY2" fmla="*/ 841426 h 841426"/>
                  <a:gd name="connsiteX0" fmla="*/ 100689 w 1016892"/>
                  <a:gd name="connsiteY0" fmla="*/ 3 h 841426"/>
                  <a:gd name="connsiteX1" fmla="*/ 56540 w 1016892"/>
                  <a:gd name="connsiteY1" fmla="*/ 598958 h 841426"/>
                  <a:gd name="connsiteX2" fmla="*/ 1016892 w 1016892"/>
                  <a:gd name="connsiteY2" fmla="*/ 841426 h 841426"/>
                  <a:gd name="connsiteX0" fmla="*/ 102195 w 1018398"/>
                  <a:gd name="connsiteY0" fmla="*/ 4 h 841427"/>
                  <a:gd name="connsiteX1" fmla="*/ 58046 w 1018398"/>
                  <a:gd name="connsiteY1" fmla="*/ 598959 h 841427"/>
                  <a:gd name="connsiteX2" fmla="*/ 1018398 w 1018398"/>
                  <a:gd name="connsiteY2" fmla="*/ 841427 h 841427"/>
                  <a:gd name="connsiteX0" fmla="*/ 0 w 916203"/>
                  <a:gd name="connsiteY0" fmla="*/ 4 h 841427"/>
                  <a:gd name="connsiteX1" fmla="*/ 583302 w 916203"/>
                  <a:gd name="connsiteY1" fmla="*/ 735707 h 841427"/>
                  <a:gd name="connsiteX2" fmla="*/ 916203 w 916203"/>
                  <a:gd name="connsiteY2" fmla="*/ 841427 h 841427"/>
                  <a:gd name="connsiteX0" fmla="*/ 0 w 553872"/>
                  <a:gd name="connsiteY0" fmla="*/ 824 h 124320"/>
                  <a:gd name="connsiteX1" fmla="*/ 220971 w 553872"/>
                  <a:gd name="connsiteY1" fmla="*/ 18600 h 124320"/>
                  <a:gd name="connsiteX2" fmla="*/ 553872 w 553872"/>
                  <a:gd name="connsiteY2" fmla="*/ 124320 h 124320"/>
                  <a:gd name="connsiteX0" fmla="*/ 0 w 553872"/>
                  <a:gd name="connsiteY0" fmla="*/ 177 h 123673"/>
                  <a:gd name="connsiteX1" fmla="*/ 327019 w 553872"/>
                  <a:gd name="connsiteY1" fmla="*/ 29349 h 123673"/>
                  <a:gd name="connsiteX2" fmla="*/ 553872 w 553872"/>
                  <a:gd name="connsiteY2" fmla="*/ 123673 h 123673"/>
                  <a:gd name="connsiteX0" fmla="*/ 0 w 394800"/>
                  <a:gd name="connsiteY0" fmla="*/ 3760 h 104464"/>
                  <a:gd name="connsiteX1" fmla="*/ 167947 w 394800"/>
                  <a:gd name="connsiteY1" fmla="*/ 10140 h 104464"/>
                  <a:gd name="connsiteX2" fmla="*/ 394800 w 394800"/>
                  <a:gd name="connsiteY2" fmla="*/ 104464 h 104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4800" h="104464">
                    <a:moveTo>
                      <a:pt x="0" y="3760"/>
                    </a:moveTo>
                    <a:cubicBezTo>
                      <a:pt x="12" y="2088"/>
                      <a:pt x="102147" y="-6644"/>
                      <a:pt x="167947" y="10140"/>
                    </a:cubicBezTo>
                    <a:cubicBezTo>
                      <a:pt x="233747" y="26924"/>
                      <a:pt x="245526" y="44306"/>
                      <a:pt x="394800" y="104464"/>
                    </a:cubicBezTo>
                  </a:path>
                </a:pathLst>
              </a:custGeom>
              <a:noFill/>
              <a:ln w="38100">
                <a:solidFill>
                  <a:srgbClr val="00FF00"/>
                </a:solidFill>
                <a:prstDash val="dash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ihandform 13">
                <a:extLst>
                  <a:ext uri="{FF2B5EF4-FFF2-40B4-BE49-F238E27FC236}">
                    <a16:creationId xmlns:a16="http://schemas.microsoft.com/office/drawing/2014/main" id="{3876BB3E-3633-48BD-B982-D644208AE2C4}"/>
                  </a:ext>
                </a:extLst>
              </p:cNvPr>
              <p:cNvSpPr/>
              <p:nvPr/>
            </p:nvSpPr>
            <p:spPr>
              <a:xfrm>
                <a:off x="8770027" y="2445164"/>
                <a:ext cx="329578" cy="70524"/>
              </a:xfrm>
              <a:custGeom>
                <a:avLst/>
                <a:gdLst>
                  <a:gd name="connsiteX0" fmla="*/ 363557 w 2573547"/>
                  <a:gd name="connsiteY0" fmla="*/ 36751 h 436122"/>
                  <a:gd name="connsiteX1" fmla="*/ 1057620 w 2573547"/>
                  <a:gd name="connsiteY1" fmla="*/ 3701 h 436122"/>
                  <a:gd name="connsiteX2" fmla="*/ 1652531 w 2573547"/>
                  <a:gd name="connsiteY2" fmla="*/ 113869 h 436122"/>
                  <a:gd name="connsiteX3" fmla="*/ 2390661 w 2573547"/>
                  <a:gd name="connsiteY3" fmla="*/ 14718 h 436122"/>
                  <a:gd name="connsiteX4" fmla="*/ 2522863 w 2573547"/>
                  <a:gd name="connsiteY4" fmla="*/ 257089 h 436122"/>
                  <a:gd name="connsiteX5" fmla="*/ 1685581 w 2573547"/>
                  <a:gd name="connsiteY5" fmla="*/ 433359 h 436122"/>
                  <a:gd name="connsiteX6" fmla="*/ 859316 w 2573547"/>
                  <a:gd name="connsiteY6" fmla="*/ 367257 h 436122"/>
                  <a:gd name="connsiteX7" fmla="*/ 220338 w 2573547"/>
                  <a:gd name="connsiteY7" fmla="*/ 400308 h 436122"/>
                  <a:gd name="connsiteX8" fmla="*/ 0 w 2573547"/>
                  <a:gd name="connsiteY8" fmla="*/ 224038 h 436122"/>
                  <a:gd name="connsiteX0" fmla="*/ 363557 w 2573547"/>
                  <a:gd name="connsiteY0" fmla="*/ 36751 h 436122"/>
                  <a:gd name="connsiteX1" fmla="*/ 1057620 w 2573547"/>
                  <a:gd name="connsiteY1" fmla="*/ 3701 h 436122"/>
                  <a:gd name="connsiteX2" fmla="*/ 1652531 w 2573547"/>
                  <a:gd name="connsiteY2" fmla="*/ 113869 h 436122"/>
                  <a:gd name="connsiteX3" fmla="*/ 2390661 w 2573547"/>
                  <a:gd name="connsiteY3" fmla="*/ 14718 h 436122"/>
                  <a:gd name="connsiteX4" fmla="*/ 2522863 w 2573547"/>
                  <a:gd name="connsiteY4" fmla="*/ 257089 h 436122"/>
                  <a:gd name="connsiteX5" fmla="*/ 1685581 w 2573547"/>
                  <a:gd name="connsiteY5" fmla="*/ 433359 h 436122"/>
                  <a:gd name="connsiteX6" fmla="*/ 859316 w 2573547"/>
                  <a:gd name="connsiteY6" fmla="*/ 367257 h 436122"/>
                  <a:gd name="connsiteX7" fmla="*/ 220338 w 2573547"/>
                  <a:gd name="connsiteY7" fmla="*/ 400308 h 436122"/>
                  <a:gd name="connsiteX8" fmla="*/ 0 w 2573547"/>
                  <a:gd name="connsiteY8" fmla="*/ 224038 h 436122"/>
                  <a:gd name="connsiteX9" fmla="*/ 363557 w 2573547"/>
                  <a:gd name="connsiteY9" fmla="*/ 36751 h 436122"/>
                  <a:gd name="connsiteX0" fmla="*/ 363557 w 2573547"/>
                  <a:gd name="connsiteY0" fmla="*/ 36751 h 523870"/>
                  <a:gd name="connsiteX1" fmla="*/ 1057620 w 2573547"/>
                  <a:gd name="connsiteY1" fmla="*/ 3701 h 523870"/>
                  <a:gd name="connsiteX2" fmla="*/ 1652531 w 2573547"/>
                  <a:gd name="connsiteY2" fmla="*/ 113869 h 523870"/>
                  <a:gd name="connsiteX3" fmla="*/ 2390661 w 2573547"/>
                  <a:gd name="connsiteY3" fmla="*/ 14718 h 523870"/>
                  <a:gd name="connsiteX4" fmla="*/ 2522863 w 2573547"/>
                  <a:gd name="connsiteY4" fmla="*/ 257089 h 523870"/>
                  <a:gd name="connsiteX5" fmla="*/ 1685581 w 2573547"/>
                  <a:gd name="connsiteY5" fmla="*/ 433359 h 523870"/>
                  <a:gd name="connsiteX6" fmla="*/ 859316 w 2573547"/>
                  <a:gd name="connsiteY6" fmla="*/ 367257 h 523870"/>
                  <a:gd name="connsiteX7" fmla="*/ 716097 w 2573547"/>
                  <a:gd name="connsiteY7" fmla="*/ 521493 h 523870"/>
                  <a:gd name="connsiteX8" fmla="*/ 0 w 2573547"/>
                  <a:gd name="connsiteY8" fmla="*/ 224038 h 523870"/>
                  <a:gd name="connsiteX9" fmla="*/ 363557 w 2573547"/>
                  <a:gd name="connsiteY9" fmla="*/ 36751 h 523870"/>
                  <a:gd name="connsiteX0" fmla="*/ 143219 w 2353209"/>
                  <a:gd name="connsiteY0" fmla="*/ 36751 h 521528"/>
                  <a:gd name="connsiteX1" fmla="*/ 837282 w 2353209"/>
                  <a:gd name="connsiteY1" fmla="*/ 3701 h 521528"/>
                  <a:gd name="connsiteX2" fmla="*/ 1432193 w 2353209"/>
                  <a:gd name="connsiteY2" fmla="*/ 113869 h 521528"/>
                  <a:gd name="connsiteX3" fmla="*/ 2170323 w 2353209"/>
                  <a:gd name="connsiteY3" fmla="*/ 14718 h 521528"/>
                  <a:gd name="connsiteX4" fmla="*/ 2302525 w 2353209"/>
                  <a:gd name="connsiteY4" fmla="*/ 257089 h 521528"/>
                  <a:gd name="connsiteX5" fmla="*/ 1465243 w 2353209"/>
                  <a:gd name="connsiteY5" fmla="*/ 433359 h 521528"/>
                  <a:gd name="connsiteX6" fmla="*/ 638978 w 2353209"/>
                  <a:gd name="connsiteY6" fmla="*/ 367257 h 521528"/>
                  <a:gd name="connsiteX7" fmla="*/ 495759 w 2353209"/>
                  <a:gd name="connsiteY7" fmla="*/ 521493 h 521528"/>
                  <a:gd name="connsiteX8" fmla="*/ 0 w 2353209"/>
                  <a:gd name="connsiteY8" fmla="*/ 378274 h 521528"/>
                  <a:gd name="connsiteX9" fmla="*/ 143219 w 2353209"/>
                  <a:gd name="connsiteY9" fmla="*/ 36751 h 521528"/>
                  <a:gd name="connsiteX0" fmla="*/ 33051 w 2353209"/>
                  <a:gd name="connsiteY0" fmla="*/ 28103 h 523897"/>
                  <a:gd name="connsiteX1" fmla="*/ 837282 w 2353209"/>
                  <a:gd name="connsiteY1" fmla="*/ 6070 h 523897"/>
                  <a:gd name="connsiteX2" fmla="*/ 1432193 w 2353209"/>
                  <a:gd name="connsiteY2" fmla="*/ 116238 h 523897"/>
                  <a:gd name="connsiteX3" fmla="*/ 2170323 w 2353209"/>
                  <a:gd name="connsiteY3" fmla="*/ 17087 h 523897"/>
                  <a:gd name="connsiteX4" fmla="*/ 2302525 w 2353209"/>
                  <a:gd name="connsiteY4" fmla="*/ 259458 h 523897"/>
                  <a:gd name="connsiteX5" fmla="*/ 1465243 w 2353209"/>
                  <a:gd name="connsiteY5" fmla="*/ 435728 h 523897"/>
                  <a:gd name="connsiteX6" fmla="*/ 638978 w 2353209"/>
                  <a:gd name="connsiteY6" fmla="*/ 369626 h 523897"/>
                  <a:gd name="connsiteX7" fmla="*/ 495759 w 2353209"/>
                  <a:gd name="connsiteY7" fmla="*/ 523862 h 523897"/>
                  <a:gd name="connsiteX8" fmla="*/ 0 w 2353209"/>
                  <a:gd name="connsiteY8" fmla="*/ 380643 h 523897"/>
                  <a:gd name="connsiteX9" fmla="*/ 33051 w 2353209"/>
                  <a:gd name="connsiteY9" fmla="*/ 28103 h 523897"/>
                  <a:gd name="connsiteX0" fmla="*/ 33051 w 2352515"/>
                  <a:gd name="connsiteY0" fmla="*/ 22857 h 518651"/>
                  <a:gd name="connsiteX1" fmla="*/ 837282 w 2352515"/>
                  <a:gd name="connsiteY1" fmla="*/ 824 h 518651"/>
                  <a:gd name="connsiteX2" fmla="*/ 1454227 w 2352515"/>
                  <a:gd name="connsiteY2" fmla="*/ 33874 h 518651"/>
                  <a:gd name="connsiteX3" fmla="*/ 2170323 w 2352515"/>
                  <a:gd name="connsiteY3" fmla="*/ 11841 h 518651"/>
                  <a:gd name="connsiteX4" fmla="*/ 2302525 w 2352515"/>
                  <a:gd name="connsiteY4" fmla="*/ 254212 h 518651"/>
                  <a:gd name="connsiteX5" fmla="*/ 1465243 w 2352515"/>
                  <a:gd name="connsiteY5" fmla="*/ 430482 h 518651"/>
                  <a:gd name="connsiteX6" fmla="*/ 638978 w 2352515"/>
                  <a:gd name="connsiteY6" fmla="*/ 364380 h 518651"/>
                  <a:gd name="connsiteX7" fmla="*/ 495759 w 2352515"/>
                  <a:gd name="connsiteY7" fmla="*/ 518616 h 518651"/>
                  <a:gd name="connsiteX8" fmla="*/ 0 w 2352515"/>
                  <a:gd name="connsiteY8" fmla="*/ 375397 h 518651"/>
                  <a:gd name="connsiteX9" fmla="*/ 33051 w 2352515"/>
                  <a:gd name="connsiteY9" fmla="*/ 22857 h 518651"/>
                  <a:gd name="connsiteX0" fmla="*/ 33051 w 2352515"/>
                  <a:gd name="connsiteY0" fmla="*/ 23090 h 518884"/>
                  <a:gd name="connsiteX1" fmla="*/ 837282 w 2352515"/>
                  <a:gd name="connsiteY1" fmla="*/ 12074 h 518884"/>
                  <a:gd name="connsiteX2" fmla="*/ 1454227 w 2352515"/>
                  <a:gd name="connsiteY2" fmla="*/ 34107 h 518884"/>
                  <a:gd name="connsiteX3" fmla="*/ 2170323 w 2352515"/>
                  <a:gd name="connsiteY3" fmla="*/ 12074 h 518884"/>
                  <a:gd name="connsiteX4" fmla="*/ 2302525 w 2352515"/>
                  <a:gd name="connsiteY4" fmla="*/ 254445 h 518884"/>
                  <a:gd name="connsiteX5" fmla="*/ 1465243 w 2352515"/>
                  <a:gd name="connsiteY5" fmla="*/ 430715 h 518884"/>
                  <a:gd name="connsiteX6" fmla="*/ 638978 w 2352515"/>
                  <a:gd name="connsiteY6" fmla="*/ 364613 h 518884"/>
                  <a:gd name="connsiteX7" fmla="*/ 495759 w 2352515"/>
                  <a:gd name="connsiteY7" fmla="*/ 518849 h 518884"/>
                  <a:gd name="connsiteX8" fmla="*/ 0 w 2352515"/>
                  <a:gd name="connsiteY8" fmla="*/ 375630 h 518884"/>
                  <a:gd name="connsiteX9" fmla="*/ 33051 w 2352515"/>
                  <a:gd name="connsiteY9" fmla="*/ 23090 h 518884"/>
                  <a:gd name="connsiteX0" fmla="*/ 33051 w 2572872"/>
                  <a:gd name="connsiteY0" fmla="*/ 42938 h 538732"/>
                  <a:gd name="connsiteX1" fmla="*/ 837282 w 2572872"/>
                  <a:gd name="connsiteY1" fmla="*/ 31922 h 538732"/>
                  <a:gd name="connsiteX2" fmla="*/ 1454227 w 2572872"/>
                  <a:gd name="connsiteY2" fmla="*/ 53955 h 538732"/>
                  <a:gd name="connsiteX3" fmla="*/ 2522863 w 2572872"/>
                  <a:gd name="connsiteY3" fmla="*/ 9888 h 538732"/>
                  <a:gd name="connsiteX4" fmla="*/ 2302525 w 2572872"/>
                  <a:gd name="connsiteY4" fmla="*/ 274293 h 538732"/>
                  <a:gd name="connsiteX5" fmla="*/ 1465243 w 2572872"/>
                  <a:gd name="connsiteY5" fmla="*/ 450563 h 538732"/>
                  <a:gd name="connsiteX6" fmla="*/ 638978 w 2572872"/>
                  <a:gd name="connsiteY6" fmla="*/ 384461 h 538732"/>
                  <a:gd name="connsiteX7" fmla="*/ 495759 w 2572872"/>
                  <a:gd name="connsiteY7" fmla="*/ 538697 h 538732"/>
                  <a:gd name="connsiteX8" fmla="*/ 0 w 2572872"/>
                  <a:gd name="connsiteY8" fmla="*/ 395478 h 538732"/>
                  <a:gd name="connsiteX9" fmla="*/ 33051 w 2572872"/>
                  <a:gd name="connsiteY9" fmla="*/ 42938 h 538732"/>
                  <a:gd name="connsiteX0" fmla="*/ 33051 w 2549119"/>
                  <a:gd name="connsiteY0" fmla="*/ 40909 h 536703"/>
                  <a:gd name="connsiteX1" fmla="*/ 837282 w 2549119"/>
                  <a:gd name="connsiteY1" fmla="*/ 29893 h 536703"/>
                  <a:gd name="connsiteX2" fmla="*/ 1454227 w 2549119"/>
                  <a:gd name="connsiteY2" fmla="*/ 51926 h 536703"/>
                  <a:gd name="connsiteX3" fmla="*/ 2522863 w 2549119"/>
                  <a:gd name="connsiteY3" fmla="*/ 7859 h 536703"/>
                  <a:gd name="connsiteX4" fmla="*/ 2159306 w 2549119"/>
                  <a:gd name="connsiteY4" fmla="*/ 239214 h 536703"/>
                  <a:gd name="connsiteX5" fmla="*/ 1465243 w 2549119"/>
                  <a:gd name="connsiteY5" fmla="*/ 448534 h 536703"/>
                  <a:gd name="connsiteX6" fmla="*/ 638978 w 2549119"/>
                  <a:gd name="connsiteY6" fmla="*/ 382432 h 536703"/>
                  <a:gd name="connsiteX7" fmla="*/ 495759 w 2549119"/>
                  <a:gd name="connsiteY7" fmla="*/ 536668 h 536703"/>
                  <a:gd name="connsiteX8" fmla="*/ 0 w 2549119"/>
                  <a:gd name="connsiteY8" fmla="*/ 393449 h 536703"/>
                  <a:gd name="connsiteX9" fmla="*/ 33051 w 2549119"/>
                  <a:gd name="connsiteY9" fmla="*/ 40909 h 536703"/>
                  <a:gd name="connsiteX0" fmla="*/ 33051 w 2544847"/>
                  <a:gd name="connsiteY0" fmla="*/ 40909 h 582587"/>
                  <a:gd name="connsiteX1" fmla="*/ 837282 w 2544847"/>
                  <a:gd name="connsiteY1" fmla="*/ 29893 h 582587"/>
                  <a:gd name="connsiteX2" fmla="*/ 1454227 w 2544847"/>
                  <a:gd name="connsiteY2" fmla="*/ 51926 h 582587"/>
                  <a:gd name="connsiteX3" fmla="*/ 2522863 w 2544847"/>
                  <a:gd name="connsiteY3" fmla="*/ 7859 h 582587"/>
                  <a:gd name="connsiteX4" fmla="*/ 2159306 w 2544847"/>
                  <a:gd name="connsiteY4" fmla="*/ 239214 h 582587"/>
                  <a:gd name="connsiteX5" fmla="*/ 1961002 w 2544847"/>
                  <a:gd name="connsiteY5" fmla="*/ 580737 h 582587"/>
                  <a:gd name="connsiteX6" fmla="*/ 638978 w 2544847"/>
                  <a:gd name="connsiteY6" fmla="*/ 382432 h 582587"/>
                  <a:gd name="connsiteX7" fmla="*/ 495759 w 2544847"/>
                  <a:gd name="connsiteY7" fmla="*/ 536668 h 582587"/>
                  <a:gd name="connsiteX8" fmla="*/ 0 w 2544847"/>
                  <a:gd name="connsiteY8" fmla="*/ 393449 h 582587"/>
                  <a:gd name="connsiteX9" fmla="*/ 33051 w 2544847"/>
                  <a:gd name="connsiteY9" fmla="*/ 40909 h 582587"/>
                  <a:gd name="connsiteX0" fmla="*/ 33051 w 2552030"/>
                  <a:gd name="connsiteY0" fmla="*/ 40909 h 582587"/>
                  <a:gd name="connsiteX1" fmla="*/ 837282 w 2552030"/>
                  <a:gd name="connsiteY1" fmla="*/ 29893 h 582587"/>
                  <a:gd name="connsiteX2" fmla="*/ 1454227 w 2552030"/>
                  <a:gd name="connsiteY2" fmla="*/ 51926 h 582587"/>
                  <a:gd name="connsiteX3" fmla="*/ 2522863 w 2552030"/>
                  <a:gd name="connsiteY3" fmla="*/ 7859 h 582587"/>
                  <a:gd name="connsiteX4" fmla="*/ 2225407 w 2552030"/>
                  <a:gd name="connsiteY4" fmla="*/ 239214 h 582587"/>
                  <a:gd name="connsiteX5" fmla="*/ 1961002 w 2552030"/>
                  <a:gd name="connsiteY5" fmla="*/ 580737 h 582587"/>
                  <a:gd name="connsiteX6" fmla="*/ 638978 w 2552030"/>
                  <a:gd name="connsiteY6" fmla="*/ 382432 h 582587"/>
                  <a:gd name="connsiteX7" fmla="*/ 495759 w 2552030"/>
                  <a:gd name="connsiteY7" fmla="*/ 536668 h 582587"/>
                  <a:gd name="connsiteX8" fmla="*/ 0 w 2552030"/>
                  <a:gd name="connsiteY8" fmla="*/ 393449 h 582587"/>
                  <a:gd name="connsiteX9" fmla="*/ 33051 w 2552030"/>
                  <a:gd name="connsiteY9" fmla="*/ 40909 h 582587"/>
                  <a:gd name="connsiteX0" fmla="*/ 33051 w 2552030"/>
                  <a:gd name="connsiteY0" fmla="*/ 40909 h 599219"/>
                  <a:gd name="connsiteX1" fmla="*/ 837282 w 2552030"/>
                  <a:gd name="connsiteY1" fmla="*/ 29893 h 599219"/>
                  <a:gd name="connsiteX2" fmla="*/ 1454227 w 2552030"/>
                  <a:gd name="connsiteY2" fmla="*/ 51926 h 599219"/>
                  <a:gd name="connsiteX3" fmla="*/ 2522863 w 2552030"/>
                  <a:gd name="connsiteY3" fmla="*/ 7859 h 599219"/>
                  <a:gd name="connsiteX4" fmla="*/ 2225407 w 2552030"/>
                  <a:gd name="connsiteY4" fmla="*/ 239214 h 599219"/>
                  <a:gd name="connsiteX5" fmla="*/ 1961002 w 2552030"/>
                  <a:gd name="connsiteY5" fmla="*/ 580737 h 599219"/>
                  <a:gd name="connsiteX6" fmla="*/ 495759 w 2552030"/>
                  <a:gd name="connsiteY6" fmla="*/ 536668 h 599219"/>
                  <a:gd name="connsiteX7" fmla="*/ 0 w 2552030"/>
                  <a:gd name="connsiteY7" fmla="*/ 393449 h 599219"/>
                  <a:gd name="connsiteX8" fmla="*/ 33051 w 2552030"/>
                  <a:gd name="connsiteY8" fmla="*/ 40909 h 599219"/>
                  <a:gd name="connsiteX0" fmla="*/ 0 w 2574063"/>
                  <a:gd name="connsiteY0" fmla="*/ 40909 h 599219"/>
                  <a:gd name="connsiteX1" fmla="*/ 859315 w 2574063"/>
                  <a:gd name="connsiteY1" fmla="*/ 29893 h 599219"/>
                  <a:gd name="connsiteX2" fmla="*/ 1476260 w 2574063"/>
                  <a:gd name="connsiteY2" fmla="*/ 51926 h 599219"/>
                  <a:gd name="connsiteX3" fmla="*/ 2544896 w 2574063"/>
                  <a:gd name="connsiteY3" fmla="*/ 7859 h 599219"/>
                  <a:gd name="connsiteX4" fmla="*/ 2247440 w 2574063"/>
                  <a:gd name="connsiteY4" fmla="*/ 239214 h 599219"/>
                  <a:gd name="connsiteX5" fmla="*/ 1983035 w 2574063"/>
                  <a:gd name="connsiteY5" fmla="*/ 580737 h 599219"/>
                  <a:gd name="connsiteX6" fmla="*/ 517792 w 2574063"/>
                  <a:gd name="connsiteY6" fmla="*/ 536668 h 599219"/>
                  <a:gd name="connsiteX7" fmla="*/ 22033 w 2574063"/>
                  <a:gd name="connsiteY7" fmla="*/ 393449 h 599219"/>
                  <a:gd name="connsiteX8" fmla="*/ 0 w 2574063"/>
                  <a:gd name="connsiteY8" fmla="*/ 40909 h 599219"/>
                  <a:gd name="connsiteX0" fmla="*/ 11018 w 2552030"/>
                  <a:gd name="connsiteY0" fmla="*/ 40909 h 599219"/>
                  <a:gd name="connsiteX1" fmla="*/ 837282 w 2552030"/>
                  <a:gd name="connsiteY1" fmla="*/ 29893 h 599219"/>
                  <a:gd name="connsiteX2" fmla="*/ 1454227 w 2552030"/>
                  <a:gd name="connsiteY2" fmla="*/ 51926 h 599219"/>
                  <a:gd name="connsiteX3" fmla="*/ 2522863 w 2552030"/>
                  <a:gd name="connsiteY3" fmla="*/ 7859 h 599219"/>
                  <a:gd name="connsiteX4" fmla="*/ 2225407 w 2552030"/>
                  <a:gd name="connsiteY4" fmla="*/ 239214 h 599219"/>
                  <a:gd name="connsiteX5" fmla="*/ 1961002 w 2552030"/>
                  <a:gd name="connsiteY5" fmla="*/ 580737 h 599219"/>
                  <a:gd name="connsiteX6" fmla="*/ 495759 w 2552030"/>
                  <a:gd name="connsiteY6" fmla="*/ 536668 h 599219"/>
                  <a:gd name="connsiteX7" fmla="*/ 0 w 2552030"/>
                  <a:gd name="connsiteY7" fmla="*/ 393449 h 599219"/>
                  <a:gd name="connsiteX8" fmla="*/ 11018 w 2552030"/>
                  <a:gd name="connsiteY8" fmla="*/ 40909 h 599219"/>
                  <a:gd name="connsiteX0" fmla="*/ 11018 w 2552030"/>
                  <a:gd name="connsiteY0" fmla="*/ 40909 h 596015"/>
                  <a:gd name="connsiteX1" fmla="*/ 837282 w 2552030"/>
                  <a:gd name="connsiteY1" fmla="*/ 29893 h 596015"/>
                  <a:gd name="connsiteX2" fmla="*/ 1454227 w 2552030"/>
                  <a:gd name="connsiteY2" fmla="*/ 51926 h 596015"/>
                  <a:gd name="connsiteX3" fmla="*/ 2522863 w 2552030"/>
                  <a:gd name="connsiteY3" fmla="*/ 7859 h 596015"/>
                  <a:gd name="connsiteX4" fmla="*/ 2225407 w 2552030"/>
                  <a:gd name="connsiteY4" fmla="*/ 239214 h 596015"/>
                  <a:gd name="connsiteX5" fmla="*/ 1961002 w 2552030"/>
                  <a:gd name="connsiteY5" fmla="*/ 580737 h 596015"/>
                  <a:gd name="connsiteX6" fmla="*/ 495759 w 2552030"/>
                  <a:gd name="connsiteY6" fmla="*/ 536668 h 596015"/>
                  <a:gd name="connsiteX7" fmla="*/ 0 w 2552030"/>
                  <a:gd name="connsiteY7" fmla="*/ 536668 h 596015"/>
                  <a:gd name="connsiteX8" fmla="*/ 11018 w 2552030"/>
                  <a:gd name="connsiteY8" fmla="*/ 40909 h 596015"/>
                  <a:gd name="connsiteX0" fmla="*/ 11018 w 2567154"/>
                  <a:gd name="connsiteY0" fmla="*/ 41575 h 595944"/>
                  <a:gd name="connsiteX1" fmla="*/ 837282 w 2567154"/>
                  <a:gd name="connsiteY1" fmla="*/ 30559 h 595944"/>
                  <a:gd name="connsiteX2" fmla="*/ 1454227 w 2567154"/>
                  <a:gd name="connsiteY2" fmla="*/ 52592 h 595944"/>
                  <a:gd name="connsiteX3" fmla="*/ 2522863 w 2567154"/>
                  <a:gd name="connsiteY3" fmla="*/ 8525 h 595944"/>
                  <a:gd name="connsiteX4" fmla="*/ 2324559 w 2567154"/>
                  <a:gd name="connsiteY4" fmla="*/ 250897 h 595944"/>
                  <a:gd name="connsiteX5" fmla="*/ 1961002 w 2567154"/>
                  <a:gd name="connsiteY5" fmla="*/ 581403 h 595944"/>
                  <a:gd name="connsiteX6" fmla="*/ 495759 w 2567154"/>
                  <a:gd name="connsiteY6" fmla="*/ 537334 h 595944"/>
                  <a:gd name="connsiteX7" fmla="*/ 0 w 2567154"/>
                  <a:gd name="connsiteY7" fmla="*/ 537334 h 595944"/>
                  <a:gd name="connsiteX8" fmla="*/ 11018 w 2567154"/>
                  <a:gd name="connsiteY8" fmla="*/ 41575 h 595944"/>
                  <a:gd name="connsiteX0" fmla="*/ 635 w 2574042"/>
                  <a:gd name="connsiteY0" fmla="*/ 41574 h 595944"/>
                  <a:gd name="connsiteX1" fmla="*/ 844170 w 2574042"/>
                  <a:gd name="connsiteY1" fmla="*/ 30559 h 595944"/>
                  <a:gd name="connsiteX2" fmla="*/ 1461115 w 2574042"/>
                  <a:gd name="connsiteY2" fmla="*/ 52592 h 595944"/>
                  <a:gd name="connsiteX3" fmla="*/ 2529751 w 2574042"/>
                  <a:gd name="connsiteY3" fmla="*/ 8525 h 595944"/>
                  <a:gd name="connsiteX4" fmla="*/ 2331447 w 2574042"/>
                  <a:gd name="connsiteY4" fmla="*/ 250897 h 595944"/>
                  <a:gd name="connsiteX5" fmla="*/ 1967890 w 2574042"/>
                  <a:gd name="connsiteY5" fmla="*/ 581403 h 595944"/>
                  <a:gd name="connsiteX6" fmla="*/ 502647 w 2574042"/>
                  <a:gd name="connsiteY6" fmla="*/ 537334 h 595944"/>
                  <a:gd name="connsiteX7" fmla="*/ 6888 w 2574042"/>
                  <a:gd name="connsiteY7" fmla="*/ 537334 h 595944"/>
                  <a:gd name="connsiteX8" fmla="*/ 635 w 2574042"/>
                  <a:gd name="connsiteY8" fmla="*/ 41574 h 595944"/>
                  <a:gd name="connsiteX0" fmla="*/ 1006 w 2574413"/>
                  <a:gd name="connsiteY0" fmla="*/ 41574 h 595944"/>
                  <a:gd name="connsiteX1" fmla="*/ 844541 w 2574413"/>
                  <a:gd name="connsiteY1" fmla="*/ 30559 h 595944"/>
                  <a:gd name="connsiteX2" fmla="*/ 1461486 w 2574413"/>
                  <a:gd name="connsiteY2" fmla="*/ 52592 h 595944"/>
                  <a:gd name="connsiteX3" fmla="*/ 2530122 w 2574413"/>
                  <a:gd name="connsiteY3" fmla="*/ 8525 h 595944"/>
                  <a:gd name="connsiteX4" fmla="*/ 2331818 w 2574413"/>
                  <a:gd name="connsiteY4" fmla="*/ 250897 h 595944"/>
                  <a:gd name="connsiteX5" fmla="*/ 1968261 w 2574413"/>
                  <a:gd name="connsiteY5" fmla="*/ 581403 h 595944"/>
                  <a:gd name="connsiteX6" fmla="*/ 503018 w 2574413"/>
                  <a:gd name="connsiteY6" fmla="*/ 537334 h 595944"/>
                  <a:gd name="connsiteX7" fmla="*/ 1501 w 2574413"/>
                  <a:gd name="connsiteY7" fmla="*/ 537334 h 595944"/>
                  <a:gd name="connsiteX8" fmla="*/ 1006 w 2574413"/>
                  <a:gd name="connsiteY8" fmla="*/ 41574 h 595944"/>
                  <a:gd name="connsiteX0" fmla="*/ 1006 w 2576617"/>
                  <a:gd name="connsiteY0" fmla="*/ 50773 h 596220"/>
                  <a:gd name="connsiteX1" fmla="*/ 844541 w 2576617"/>
                  <a:gd name="connsiteY1" fmla="*/ 39758 h 596220"/>
                  <a:gd name="connsiteX2" fmla="*/ 1461486 w 2576617"/>
                  <a:gd name="connsiteY2" fmla="*/ 61791 h 596220"/>
                  <a:gd name="connsiteX3" fmla="*/ 2530122 w 2576617"/>
                  <a:gd name="connsiteY3" fmla="*/ 17724 h 596220"/>
                  <a:gd name="connsiteX4" fmla="*/ 2343331 w 2576617"/>
                  <a:gd name="connsiteY4" fmla="*/ 401870 h 596220"/>
                  <a:gd name="connsiteX5" fmla="*/ 1968261 w 2576617"/>
                  <a:gd name="connsiteY5" fmla="*/ 590602 h 596220"/>
                  <a:gd name="connsiteX6" fmla="*/ 503018 w 2576617"/>
                  <a:gd name="connsiteY6" fmla="*/ 546533 h 596220"/>
                  <a:gd name="connsiteX7" fmla="*/ 1501 w 2576617"/>
                  <a:gd name="connsiteY7" fmla="*/ 546533 h 596220"/>
                  <a:gd name="connsiteX8" fmla="*/ 1006 w 2576617"/>
                  <a:gd name="connsiteY8" fmla="*/ 50773 h 596220"/>
                  <a:gd name="connsiteX0" fmla="*/ 1006 w 2576617"/>
                  <a:gd name="connsiteY0" fmla="*/ 50773 h 625042"/>
                  <a:gd name="connsiteX1" fmla="*/ 844541 w 2576617"/>
                  <a:gd name="connsiteY1" fmla="*/ 39758 h 625042"/>
                  <a:gd name="connsiteX2" fmla="*/ 1461486 w 2576617"/>
                  <a:gd name="connsiteY2" fmla="*/ 61791 h 625042"/>
                  <a:gd name="connsiteX3" fmla="*/ 2530122 w 2576617"/>
                  <a:gd name="connsiteY3" fmla="*/ 17724 h 625042"/>
                  <a:gd name="connsiteX4" fmla="*/ 2343331 w 2576617"/>
                  <a:gd name="connsiteY4" fmla="*/ 401870 h 625042"/>
                  <a:gd name="connsiteX5" fmla="*/ 1968261 w 2576617"/>
                  <a:gd name="connsiteY5" fmla="*/ 590602 h 625042"/>
                  <a:gd name="connsiteX6" fmla="*/ 635410 w 2576617"/>
                  <a:gd name="connsiteY6" fmla="*/ 621568 h 625042"/>
                  <a:gd name="connsiteX7" fmla="*/ 1501 w 2576617"/>
                  <a:gd name="connsiteY7" fmla="*/ 546533 h 625042"/>
                  <a:gd name="connsiteX8" fmla="*/ 1006 w 2576617"/>
                  <a:gd name="connsiteY8" fmla="*/ 50773 h 625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6617" h="625042">
                    <a:moveTo>
                      <a:pt x="1006" y="50773"/>
                    </a:moveTo>
                    <a:cubicBezTo>
                      <a:pt x="240623" y="27821"/>
                      <a:pt x="601128" y="37922"/>
                      <a:pt x="844541" y="39758"/>
                    </a:cubicBezTo>
                    <a:cubicBezTo>
                      <a:pt x="1087954" y="41594"/>
                      <a:pt x="1180556" y="65463"/>
                      <a:pt x="1461486" y="61791"/>
                    </a:cubicBezTo>
                    <a:cubicBezTo>
                      <a:pt x="1742416" y="58119"/>
                      <a:pt x="2383148" y="-38956"/>
                      <a:pt x="2530122" y="17724"/>
                    </a:cubicBezTo>
                    <a:cubicBezTo>
                      <a:pt x="2677096" y="74404"/>
                      <a:pt x="2436974" y="306390"/>
                      <a:pt x="2343331" y="401870"/>
                    </a:cubicBezTo>
                    <a:cubicBezTo>
                      <a:pt x="2249688" y="497350"/>
                      <a:pt x="2252915" y="553986"/>
                      <a:pt x="1968261" y="590602"/>
                    </a:cubicBezTo>
                    <a:cubicBezTo>
                      <a:pt x="1683608" y="627218"/>
                      <a:pt x="962244" y="628913"/>
                      <a:pt x="635410" y="621568"/>
                    </a:cubicBezTo>
                    <a:cubicBezTo>
                      <a:pt x="308576" y="614223"/>
                      <a:pt x="40060" y="622733"/>
                      <a:pt x="1501" y="546533"/>
                    </a:cubicBezTo>
                    <a:cubicBezTo>
                      <a:pt x="5174" y="381280"/>
                      <a:pt x="-2667" y="216026"/>
                      <a:pt x="1006" y="50773"/>
                    </a:cubicBezTo>
                    <a:close/>
                  </a:path>
                </a:pathLst>
              </a:custGeom>
              <a:pattFill prst="pct2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4" name="Textfeld 113">
              <a:extLst>
                <a:ext uri="{FF2B5EF4-FFF2-40B4-BE49-F238E27FC236}">
                  <a16:creationId xmlns:a16="http://schemas.microsoft.com/office/drawing/2014/main" id="{FD79426C-534D-4B10-8884-D6DC408A6265}"/>
                </a:ext>
              </a:extLst>
            </p:cNvPr>
            <p:cNvSpPr txBox="1"/>
            <p:nvPr/>
          </p:nvSpPr>
          <p:spPr>
            <a:xfrm>
              <a:off x="8709991" y="2410043"/>
              <a:ext cx="5181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Fog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950437" y="965605"/>
              <a:ext cx="2110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night, early morning</a:t>
              </a:r>
            </a:p>
          </p:txBody>
        </p:sp>
        <p:sp>
          <p:nvSpPr>
            <p:cNvPr id="5" name="Rechteck 4"/>
            <p:cNvSpPr/>
            <p:nvPr/>
          </p:nvSpPr>
          <p:spPr>
            <a:xfrm>
              <a:off x="5964281" y="967943"/>
              <a:ext cx="4082143" cy="194854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9228146" y="1215391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3000m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6848210" y="2139666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1000m</a:t>
              </a:r>
            </a:p>
          </p:txBody>
        </p:sp>
        <p:sp>
          <p:nvSpPr>
            <p:cNvPr id="9" name="Rechteck 8"/>
            <p:cNvSpPr/>
            <p:nvPr/>
          </p:nvSpPr>
          <p:spPr>
            <a:xfrm>
              <a:off x="5973687" y="2869508"/>
              <a:ext cx="1767635" cy="88186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187797" y="2969560"/>
              <a:ext cx="780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Pacific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332855" y="2969560"/>
              <a:ext cx="1260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Coastal cliff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9279867" y="2964181"/>
              <a:ext cx="766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Andes</a:t>
              </a:r>
            </a:p>
          </p:txBody>
        </p:sp>
        <p:grpSp>
          <p:nvGrpSpPr>
            <p:cNvPr id="172" name="Gruppieren 171">
              <a:extLst>
                <a:ext uri="{FF2B5EF4-FFF2-40B4-BE49-F238E27FC236}">
                  <a16:creationId xmlns:a16="http://schemas.microsoft.com/office/drawing/2014/main" id="{313FE3D9-79CC-459C-97BF-B0853072236F}"/>
                </a:ext>
              </a:extLst>
            </p:cNvPr>
            <p:cNvGrpSpPr/>
            <p:nvPr/>
          </p:nvGrpSpPr>
          <p:grpSpPr>
            <a:xfrm>
              <a:off x="7906557" y="1434643"/>
              <a:ext cx="1189546" cy="288313"/>
              <a:chOff x="3268811" y="1450699"/>
              <a:chExt cx="1189546" cy="288313"/>
            </a:xfrm>
          </p:grpSpPr>
          <p:grpSp>
            <p:nvGrpSpPr>
              <p:cNvPr id="173" name="Gruppieren 172">
                <a:extLst>
                  <a:ext uri="{FF2B5EF4-FFF2-40B4-BE49-F238E27FC236}">
                    <a16:creationId xmlns:a16="http://schemas.microsoft.com/office/drawing/2014/main" id="{332C2B58-1DB1-4DCB-A035-ECE4DC26E66A}"/>
                  </a:ext>
                </a:extLst>
              </p:cNvPr>
              <p:cNvGrpSpPr/>
              <p:nvPr/>
            </p:nvGrpSpPr>
            <p:grpSpPr>
              <a:xfrm>
                <a:off x="3268811" y="1450699"/>
                <a:ext cx="288000" cy="288313"/>
                <a:chOff x="3297745" y="1604740"/>
                <a:chExt cx="288000" cy="288313"/>
              </a:xfrm>
            </p:grpSpPr>
            <p:sp>
              <p:nvSpPr>
                <p:cNvPr id="180" name="Ellipse 179">
                  <a:extLst>
                    <a:ext uri="{FF2B5EF4-FFF2-40B4-BE49-F238E27FC236}">
                      <a16:creationId xmlns:a16="http://schemas.microsoft.com/office/drawing/2014/main" id="{F600A87B-E079-459A-B6A5-76C9D085B5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97745" y="1604740"/>
                  <a:ext cx="288000" cy="28831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1" name="Ellipse 180">
                  <a:extLst>
                    <a:ext uri="{FF2B5EF4-FFF2-40B4-BE49-F238E27FC236}">
                      <a16:creationId xmlns:a16="http://schemas.microsoft.com/office/drawing/2014/main" id="{2E97E996-3D67-4050-B26E-DBADF952B0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21865" y="1738286"/>
                  <a:ext cx="28769" cy="2880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4" name="Gruppieren 173">
                <a:extLst>
                  <a:ext uri="{FF2B5EF4-FFF2-40B4-BE49-F238E27FC236}">
                    <a16:creationId xmlns:a16="http://schemas.microsoft.com/office/drawing/2014/main" id="{01320309-3ED1-4268-A3A7-FCED94AB4A1F}"/>
                  </a:ext>
                </a:extLst>
              </p:cNvPr>
              <p:cNvGrpSpPr/>
              <p:nvPr/>
            </p:nvGrpSpPr>
            <p:grpSpPr>
              <a:xfrm>
                <a:off x="4170357" y="1450699"/>
                <a:ext cx="288000" cy="288313"/>
                <a:chOff x="3297745" y="1604740"/>
                <a:chExt cx="288000" cy="288313"/>
              </a:xfrm>
            </p:grpSpPr>
            <p:sp>
              <p:nvSpPr>
                <p:cNvPr id="178" name="Ellipse 177">
                  <a:extLst>
                    <a:ext uri="{FF2B5EF4-FFF2-40B4-BE49-F238E27FC236}">
                      <a16:creationId xmlns:a16="http://schemas.microsoft.com/office/drawing/2014/main" id="{927CA7E3-719F-4BA6-97B0-D87D8376B2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97745" y="1604740"/>
                  <a:ext cx="288000" cy="28831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Ellipse 178">
                  <a:extLst>
                    <a:ext uri="{FF2B5EF4-FFF2-40B4-BE49-F238E27FC236}">
                      <a16:creationId xmlns:a16="http://schemas.microsoft.com/office/drawing/2014/main" id="{7D3064C2-7E8D-440A-AFE7-AD0D460AC1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21865" y="1738286"/>
                  <a:ext cx="28769" cy="2880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5" name="Gruppieren 174">
                <a:extLst>
                  <a:ext uri="{FF2B5EF4-FFF2-40B4-BE49-F238E27FC236}">
                    <a16:creationId xmlns:a16="http://schemas.microsoft.com/office/drawing/2014/main" id="{F34051AB-CD2F-438A-8520-823E9112E9AB}"/>
                  </a:ext>
                </a:extLst>
              </p:cNvPr>
              <p:cNvGrpSpPr/>
              <p:nvPr/>
            </p:nvGrpSpPr>
            <p:grpSpPr>
              <a:xfrm>
                <a:off x="3727323" y="1450699"/>
                <a:ext cx="288000" cy="288313"/>
                <a:chOff x="3297745" y="1604740"/>
                <a:chExt cx="288000" cy="288313"/>
              </a:xfrm>
            </p:grpSpPr>
            <p:sp>
              <p:nvSpPr>
                <p:cNvPr id="176" name="Ellipse 175">
                  <a:extLst>
                    <a:ext uri="{FF2B5EF4-FFF2-40B4-BE49-F238E27FC236}">
                      <a16:creationId xmlns:a16="http://schemas.microsoft.com/office/drawing/2014/main" id="{340D0E5D-CC40-4006-9AF6-B1F52E6A9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97745" y="1604740"/>
                  <a:ext cx="288000" cy="28831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7" name="Ellipse 176">
                  <a:extLst>
                    <a:ext uri="{FF2B5EF4-FFF2-40B4-BE49-F238E27FC236}">
                      <a16:creationId xmlns:a16="http://schemas.microsoft.com/office/drawing/2014/main" id="{A311C354-1848-4A09-96D6-924E1CA4D8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21865" y="1738286"/>
                  <a:ext cx="28769" cy="2880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196" name="Inhaltsplatzhalter 195">
            <a:extLst>
              <a:ext uri="{FF2B5EF4-FFF2-40B4-BE49-F238E27FC236}">
                <a16:creationId xmlns:a16="http://schemas.microsoft.com/office/drawing/2014/main" id="{094626E8-E4A6-4291-BEF8-B8BB5B0A7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03" y="3369546"/>
            <a:ext cx="5011144" cy="32103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grpSp>
        <p:nvGrpSpPr>
          <p:cNvPr id="201" name="Gruppieren 200">
            <a:extLst>
              <a:ext uri="{FF2B5EF4-FFF2-40B4-BE49-F238E27FC236}">
                <a16:creationId xmlns:a16="http://schemas.microsoft.com/office/drawing/2014/main" id="{C7E0B8DF-80E4-4555-BB90-42DF6311A604}"/>
              </a:ext>
            </a:extLst>
          </p:cNvPr>
          <p:cNvGrpSpPr/>
          <p:nvPr/>
        </p:nvGrpSpPr>
        <p:grpSpPr>
          <a:xfrm>
            <a:off x="5957380" y="4115565"/>
            <a:ext cx="4114798" cy="2373287"/>
            <a:chOff x="5957380" y="3807650"/>
            <a:chExt cx="4114798" cy="2373287"/>
          </a:xfrm>
        </p:grpSpPr>
        <p:grpSp>
          <p:nvGrpSpPr>
            <p:cNvPr id="158" name="Gruppieren 157">
              <a:extLst>
                <a:ext uri="{FF2B5EF4-FFF2-40B4-BE49-F238E27FC236}">
                  <a16:creationId xmlns:a16="http://schemas.microsoft.com/office/drawing/2014/main" id="{BF957087-68F0-45E0-85FB-1956887394BD}"/>
                </a:ext>
              </a:extLst>
            </p:cNvPr>
            <p:cNvGrpSpPr/>
            <p:nvPr/>
          </p:nvGrpSpPr>
          <p:grpSpPr>
            <a:xfrm>
              <a:off x="5957380" y="3807650"/>
              <a:ext cx="4114798" cy="2373287"/>
              <a:chOff x="5967330" y="3768539"/>
              <a:chExt cx="4114798" cy="2373287"/>
            </a:xfrm>
          </p:grpSpPr>
          <p:grpSp>
            <p:nvGrpSpPr>
              <p:cNvPr id="129" name="Gruppieren 128">
                <a:extLst>
                  <a:ext uri="{FF2B5EF4-FFF2-40B4-BE49-F238E27FC236}">
                    <a16:creationId xmlns:a16="http://schemas.microsoft.com/office/drawing/2014/main" id="{22A288EC-DD21-4288-80C7-45F262650C05}"/>
                  </a:ext>
                </a:extLst>
              </p:cNvPr>
              <p:cNvGrpSpPr/>
              <p:nvPr/>
            </p:nvGrpSpPr>
            <p:grpSpPr>
              <a:xfrm>
                <a:off x="5967330" y="3768539"/>
                <a:ext cx="4114798" cy="2373287"/>
                <a:chOff x="5950437" y="965605"/>
                <a:chExt cx="4114798" cy="2373287"/>
              </a:xfrm>
            </p:grpSpPr>
            <p:sp>
              <p:nvSpPr>
                <p:cNvPr id="130" name="Rechteck 40">
                  <a:extLst>
                    <a:ext uri="{FF2B5EF4-FFF2-40B4-BE49-F238E27FC236}">
                      <a16:creationId xmlns:a16="http://schemas.microsoft.com/office/drawing/2014/main" id="{B4209C0B-188D-46BC-B307-40E9836CD5A1}"/>
                    </a:ext>
                  </a:extLst>
                </p:cNvPr>
                <p:cNvSpPr/>
                <p:nvPr/>
              </p:nvSpPr>
              <p:spPr>
                <a:xfrm>
                  <a:off x="5961557" y="2440260"/>
                  <a:ext cx="1948610" cy="426363"/>
                </a:xfrm>
                <a:custGeom>
                  <a:avLst/>
                  <a:gdLst>
                    <a:gd name="connsiteX0" fmla="*/ 0 w 1767635"/>
                    <a:gd name="connsiteY0" fmla="*/ 0 h 417382"/>
                    <a:gd name="connsiteX1" fmla="*/ 1767635 w 1767635"/>
                    <a:gd name="connsiteY1" fmla="*/ 0 h 417382"/>
                    <a:gd name="connsiteX2" fmla="*/ 1767635 w 1767635"/>
                    <a:gd name="connsiteY2" fmla="*/ 417382 h 417382"/>
                    <a:gd name="connsiteX3" fmla="*/ 0 w 1767635"/>
                    <a:gd name="connsiteY3" fmla="*/ 417382 h 417382"/>
                    <a:gd name="connsiteX4" fmla="*/ 0 w 1767635"/>
                    <a:gd name="connsiteY4" fmla="*/ 0 h 417382"/>
                    <a:gd name="connsiteX0" fmla="*/ 0 w 1767635"/>
                    <a:gd name="connsiteY0" fmla="*/ 6867 h 424249"/>
                    <a:gd name="connsiteX1" fmla="*/ 1575073 w 1767635"/>
                    <a:gd name="connsiteY1" fmla="*/ 0 h 424249"/>
                    <a:gd name="connsiteX2" fmla="*/ 1767635 w 1767635"/>
                    <a:gd name="connsiteY2" fmla="*/ 6867 h 424249"/>
                    <a:gd name="connsiteX3" fmla="*/ 1767635 w 1767635"/>
                    <a:gd name="connsiteY3" fmla="*/ 424249 h 424249"/>
                    <a:gd name="connsiteX4" fmla="*/ 0 w 1767635"/>
                    <a:gd name="connsiteY4" fmla="*/ 424249 h 424249"/>
                    <a:gd name="connsiteX5" fmla="*/ 0 w 1767635"/>
                    <a:gd name="connsiteY5" fmla="*/ 6867 h 424249"/>
                    <a:gd name="connsiteX0" fmla="*/ 0 w 1829548"/>
                    <a:gd name="connsiteY0" fmla="*/ 6867 h 424249"/>
                    <a:gd name="connsiteX1" fmla="*/ 1575073 w 1829548"/>
                    <a:gd name="connsiteY1" fmla="*/ 0 h 424249"/>
                    <a:gd name="connsiteX2" fmla="*/ 1829548 w 1829548"/>
                    <a:gd name="connsiteY2" fmla="*/ 16392 h 424249"/>
                    <a:gd name="connsiteX3" fmla="*/ 1767635 w 1829548"/>
                    <a:gd name="connsiteY3" fmla="*/ 424249 h 424249"/>
                    <a:gd name="connsiteX4" fmla="*/ 0 w 1829548"/>
                    <a:gd name="connsiteY4" fmla="*/ 424249 h 424249"/>
                    <a:gd name="connsiteX5" fmla="*/ 0 w 1829548"/>
                    <a:gd name="connsiteY5" fmla="*/ 6867 h 424249"/>
                    <a:gd name="connsiteX0" fmla="*/ 0 w 1829548"/>
                    <a:gd name="connsiteY0" fmla="*/ 6867 h 424249"/>
                    <a:gd name="connsiteX1" fmla="*/ 1575073 w 1829548"/>
                    <a:gd name="connsiteY1" fmla="*/ 0 h 424249"/>
                    <a:gd name="connsiteX2" fmla="*/ 1829548 w 1829548"/>
                    <a:gd name="connsiteY2" fmla="*/ 16392 h 424249"/>
                    <a:gd name="connsiteX3" fmla="*/ 1767635 w 1829548"/>
                    <a:gd name="connsiteY3" fmla="*/ 424249 h 424249"/>
                    <a:gd name="connsiteX4" fmla="*/ 0 w 1829548"/>
                    <a:gd name="connsiteY4" fmla="*/ 424249 h 424249"/>
                    <a:gd name="connsiteX5" fmla="*/ 0 w 1829548"/>
                    <a:gd name="connsiteY5" fmla="*/ 6867 h 424249"/>
                    <a:gd name="connsiteX0" fmla="*/ 0 w 1900985"/>
                    <a:gd name="connsiteY0" fmla="*/ 6867 h 424249"/>
                    <a:gd name="connsiteX1" fmla="*/ 1575073 w 1900985"/>
                    <a:gd name="connsiteY1" fmla="*/ 0 h 424249"/>
                    <a:gd name="connsiteX2" fmla="*/ 1900985 w 1900985"/>
                    <a:gd name="connsiteY2" fmla="*/ 25917 h 424249"/>
                    <a:gd name="connsiteX3" fmla="*/ 1767635 w 1900985"/>
                    <a:gd name="connsiteY3" fmla="*/ 424249 h 424249"/>
                    <a:gd name="connsiteX4" fmla="*/ 0 w 1900985"/>
                    <a:gd name="connsiteY4" fmla="*/ 424249 h 424249"/>
                    <a:gd name="connsiteX5" fmla="*/ 0 w 1900985"/>
                    <a:gd name="connsiteY5" fmla="*/ 6867 h 424249"/>
                    <a:gd name="connsiteX0" fmla="*/ 0 w 1948610"/>
                    <a:gd name="connsiteY0" fmla="*/ 6867 h 424249"/>
                    <a:gd name="connsiteX1" fmla="*/ 1575073 w 1948610"/>
                    <a:gd name="connsiteY1" fmla="*/ 0 h 424249"/>
                    <a:gd name="connsiteX2" fmla="*/ 1948610 w 1948610"/>
                    <a:gd name="connsiteY2" fmla="*/ 40204 h 424249"/>
                    <a:gd name="connsiteX3" fmla="*/ 1767635 w 1948610"/>
                    <a:gd name="connsiteY3" fmla="*/ 424249 h 424249"/>
                    <a:gd name="connsiteX4" fmla="*/ 0 w 1948610"/>
                    <a:gd name="connsiteY4" fmla="*/ 424249 h 424249"/>
                    <a:gd name="connsiteX5" fmla="*/ 0 w 1948610"/>
                    <a:gd name="connsiteY5" fmla="*/ 6867 h 424249"/>
                    <a:gd name="connsiteX0" fmla="*/ 0 w 1948610"/>
                    <a:gd name="connsiteY0" fmla="*/ 6867 h 424249"/>
                    <a:gd name="connsiteX1" fmla="*/ 1575073 w 1948610"/>
                    <a:gd name="connsiteY1" fmla="*/ 0 h 424249"/>
                    <a:gd name="connsiteX2" fmla="*/ 1948610 w 1948610"/>
                    <a:gd name="connsiteY2" fmla="*/ 40204 h 424249"/>
                    <a:gd name="connsiteX3" fmla="*/ 1767635 w 1948610"/>
                    <a:gd name="connsiteY3" fmla="*/ 424249 h 424249"/>
                    <a:gd name="connsiteX4" fmla="*/ 0 w 1948610"/>
                    <a:gd name="connsiteY4" fmla="*/ 424249 h 424249"/>
                    <a:gd name="connsiteX5" fmla="*/ 0 w 1948610"/>
                    <a:gd name="connsiteY5" fmla="*/ 6867 h 424249"/>
                    <a:gd name="connsiteX0" fmla="*/ 0 w 1948610"/>
                    <a:gd name="connsiteY0" fmla="*/ 34713 h 452095"/>
                    <a:gd name="connsiteX1" fmla="*/ 1575073 w 1948610"/>
                    <a:gd name="connsiteY1" fmla="*/ 27846 h 452095"/>
                    <a:gd name="connsiteX2" fmla="*/ 1948610 w 1948610"/>
                    <a:gd name="connsiteY2" fmla="*/ 68050 h 452095"/>
                    <a:gd name="connsiteX3" fmla="*/ 1767635 w 1948610"/>
                    <a:gd name="connsiteY3" fmla="*/ 452095 h 452095"/>
                    <a:gd name="connsiteX4" fmla="*/ 0 w 1948610"/>
                    <a:gd name="connsiteY4" fmla="*/ 452095 h 452095"/>
                    <a:gd name="connsiteX5" fmla="*/ 0 w 1948610"/>
                    <a:gd name="connsiteY5" fmla="*/ 34713 h 452095"/>
                    <a:gd name="connsiteX0" fmla="*/ 0 w 1948610"/>
                    <a:gd name="connsiteY0" fmla="*/ 31267 h 448649"/>
                    <a:gd name="connsiteX1" fmla="*/ 1575073 w 1948610"/>
                    <a:gd name="connsiteY1" fmla="*/ 24400 h 448649"/>
                    <a:gd name="connsiteX2" fmla="*/ 1948610 w 1948610"/>
                    <a:gd name="connsiteY2" fmla="*/ 64604 h 448649"/>
                    <a:gd name="connsiteX3" fmla="*/ 1767635 w 1948610"/>
                    <a:gd name="connsiteY3" fmla="*/ 448649 h 448649"/>
                    <a:gd name="connsiteX4" fmla="*/ 0 w 1948610"/>
                    <a:gd name="connsiteY4" fmla="*/ 448649 h 448649"/>
                    <a:gd name="connsiteX5" fmla="*/ 0 w 1948610"/>
                    <a:gd name="connsiteY5" fmla="*/ 31267 h 448649"/>
                    <a:gd name="connsiteX0" fmla="*/ 0 w 1948610"/>
                    <a:gd name="connsiteY0" fmla="*/ 16979 h 434361"/>
                    <a:gd name="connsiteX1" fmla="*/ 1575073 w 1948610"/>
                    <a:gd name="connsiteY1" fmla="*/ 10112 h 434361"/>
                    <a:gd name="connsiteX2" fmla="*/ 1948610 w 1948610"/>
                    <a:gd name="connsiteY2" fmla="*/ 50316 h 434361"/>
                    <a:gd name="connsiteX3" fmla="*/ 1767635 w 1948610"/>
                    <a:gd name="connsiteY3" fmla="*/ 434361 h 434361"/>
                    <a:gd name="connsiteX4" fmla="*/ 0 w 1948610"/>
                    <a:gd name="connsiteY4" fmla="*/ 434361 h 434361"/>
                    <a:gd name="connsiteX5" fmla="*/ 0 w 1948610"/>
                    <a:gd name="connsiteY5" fmla="*/ 16979 h 434361"/>
                    <a:gd name="connsiteX0" fmla="*/ 0 w 1948610"/>
                    <a:gd name="connsiteY0" fmla="*/ 4010 h 421392"/>
                    <a:gd name="connsiteX1" fmla="*/ 1527448 w 1948610"/>
                    <a:gd name="connsiteY1" fmla="*/ 27867 h 421392"/>
                    <a:gd name="connsiteX2" fmla="*/ 1948610 w 1948610"/>
                    <a:gd name="connsiteY2" fmla="*/ 37347 h 421392"/>
                    <a:gd name="connsiteX3" fmla="*/ 1767635 w 1948610"/>
                    <a:gd name="connsiteY3" fmla="*/ 421392 h 421392"/>
                    <a:gd name="connsiteX4" fmla="*/ 0 w 1948610"/>
                    <a:gd name="connsiteY4" fmla="*/ 421392 h 421392"/>
                    <a:gd name="connsiteX5" fmla="*/ 0 w 1948610"/>
                    <a:gd name="connsiteY5" fmla="*/ 4010 h 421392"/>
                    <a:gd name="connsiteX0" fmla="*/ 0 w 1948610"/>
                    <a:gd name="connsiteY0" fmla="*/ 7141 h 424523"/>
                    <a:gd name="connsiteX1" fmla="*/ 1527448 w 1948610"/>
                    <a:gd name="connsiteY1" fmla="*/ 30998 h 424523"/>
                    <a:gd name="connsiteX2" fmla="*/ 1948610 w 1948610"/>
                    <a:gd name="connsiteY2" fmla="*/ 40478 h 424523"/>
                    <a:gd name="connsiteX3" fmla="*/ 1767635 w 1948610"/>
                    <a:gd name="connsiteY3" fmla="*/ 424523 h 424523"/>
                    <a:gd name="connsiteX4" fmla="*/ 0 w 1948610"/>
                    <a:gd name="connsiteY4" fmla="*/ 424523 h 424523"/>
                    <a:gd name="connsiteX5" fmla="*/ 0 w 1948610"/>
                    <a:gd name="connsiteY5" fmla="*/ 7141 h 424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48610" h="424523">
                      <a:moveTo>
                        <a:pt x="0" y="7141"/>
                      </a:moveTo>
                      <a:cubicBezTo>
                        <a:pt x="281562" y="-11179"/>
                        <a:pt x="1216968" y="9004"/>
                        <a:pt x="1527448" y="30998"/>
                      </a:cubicBezTo>
                      <a:cubicBezTo>
                        <a:pt x="1837928" y="52992"/>
                        <a:pt x="1916516" y="-30230"/>
                        <a:pt x="1948610" y="40478"/>
                      </a:cubicBezTo>
                      <a:cubicBezTo>
                        <a:pt x="1823197" y="128805"/>
                        <a:pt x="1788273" y="288571"/>
                        <a:pt x="1767635" y="424523"/>
                      </a:cubicBezTo>
                      <a:lnTo>
                        <a:pt x="0" y="424523"/>
                      </a:lnTo>
                      <a:lnTo>
                        <a:pt x="0" y="7141"/>
                      </a:lnTo>
                      <a:close/>
                    </a:path>
                  </a:pathLst>
                </a:custGeom>
                <a:pattFill prst="pct5">
                  <a:fgClr>
                    <a:srgbClr val="00B05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Textfeld 130">
                  <a:extLst>
                    <a:ext uri="{FF2B5EF4-FFF2-40B4-BE49-F238E27FC236}">
                      <a16:creationId xmlns:a16="http://schemas.microsoft.com/office/drawing/2014/main" id="{80BFF5CA-72FA-4421-8C86-CFDCC5FA1664}"/>
                    </a:ext>
                  </a:extLst>
                </p:cNvPr>
                <p:cNvSpPr txBox="1"/>
                <p:nvPr/>
              </p:nvSpPr>
              <p:spPr>
                <a:xfrm>
                  <a:off x="5950437" y="965605"/>
                  <a:ext cx="16401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morning - noon</a:t>
                  </a:r>
                </a:p>
              </p:txBody>
            </p:sp>
            <p:sp>
              <p:nvSpPr>
                <p:cNvPr id="132" name="Rechteck 131">
                  <a:extLst>
                    <a:ext uri="{FF2B5EF4-FFF2-40B4-BE49-F238E27FC236}">
                      <a16:creationId xmlns:a16="http://schemas.microsoft.com/office/drawing/2014/main" id="{5B4CF7DA-2836-41A2-B7D8-47BDA1CAA1A7}"/>
                    </a:ext>
                  </a:extLst>
                </p:cNvPr>
                <p:cNvSpPr/>
                <p:nvPr/>
              </p:nvSpPr>
              <p:spPr>
                <a:xfrm>
                  <a:off x="5964281" y="967943"/>
                  <a:ext cx="4082143" cy="1948543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Freihandform 5">
                  <a:extLst>
                    <a:ext uri="{FF2B5EF4-FFF2-40B4-BE49-F238E27FC236}">
                      <a16:creationId xmlns:a16="http://schemas.microsoft.com/office/drawing/2014/main" id="{8CD9D2C0-9B9D-46B4-8861-3A7C73A94A2C}"/>
                    </a:ext>
                  </a:extLst>
                </p:cNvPr>
                <p:cNvSpPr/>
                <p:nvPr/>
              </p:nvSpPr>
              <p:spPr>
                <a:xfrm>
                  <a:off x="7750727" y="1610201"/>
                  <a:ext cx="2284942" cy="1303400"/>
                </a:xfrm>
                <a:custGeom>
                  <a:avLst/>
                  <a:gdLst>
                    <a:gd name="connsiteX0" fmla="*/ 24341 w 2288569"/>
                    <a:gd name="connsiteY0" fmla="*/ 1295400 h 1295400"/>
                    <a:gd name="connsiteX1" fmla="*/ 78769 w 2288569"/>
                    <a:gd name="connsiteY1" fmla="*/ 1012371 h 1295400"/>
                    <a:gd name="connsiteX2" fmla="*/ 677484 w 2288569"/>
                    <a:gd name="connsiteY2" fmla="*/ 783771 h 1295400"/>
                    <a:gd name="connsiteX3" fmla="*/ 1287084 w 2288569"/>
                    <a:gd name="connsiteY3" fmla="*/ 892628 h 1295400"/>
                    <a:gd name="connsiteX4" fmla="*/ 1864027 w 2288569"/>
                    <a:gd name="connsiteY4" fmla="*/ 598714 h 1295400"/>
                    <a:gd name="connsiteX5" fmla="*/ 2288569 w 2288569"/>
                    <a:gd name="connsiteY5" fmla="*/ 0 h 1295400"/>
                    <a:gd name="connsiteX0" fmla="*/ 24341 w 2288569"/>
                    <a:gd name="connsiteY0" fmla="*/ 1295400 h 1295400"/>
                    <a:gd name="connsiteX1" fmla="*/ 78769 w 2288569"/>
                    <a:gd name="connsiteY1" fmla="*/ 1012371 h 1295400"/>
                    <a:gd name="connsiteX2" fmla="*/ 677484 w 2288569"/>
                    <a:gd name="connsiteY2" fmla="*/ 783771 h 1295400"/>
                    <a:gd name="connsiteX3" fmla="*/ 1287084 w 2288569"/>
                    <a:gd name="connsiteY3" fmla="*/ 892628 h 1295400"/>
                    <a:gd name="connsiteX4" fmla="*/ 1864027 w 2288569"/>
                    <a:gd name="connsiteY4" fmla="*/ 598714 h 1295400"/>
                    <a:gd name="connsiteX5" fmla="*/ 2288569 w 2288569"/>
                    <a:gd name="connsiteY5" fmla="*/ 0 h 1295400"/>
                    <a:gd name="connsiteX0" fmla="*/ 171237 w 2435465"/>
                    <a:gd name="connsiteY0" fmla="*/ 1295400 h 1295400"/>
                    <a:gd name="connsiteX1" fmla="*/ 29722 w 2435465"/>
                    <a:gd name="connsiteY1" fmla="*/ 707571 h 1295400"/>
                    <a:gd name="connsiteX2" fmla="*/ 824380 w 2435465"/>
                    <a:gd name="connsiteY2" fmla="*/ 783771 h 1295400"/>
                    <a:gd name="connsiteX3" fmla="*/ 1433980 w 2435465"/>
                    <a:gd name="connsiteY3" fmla="*/ 892628 h 1295400"/>
                    <a:gd name="connsiteX4" fmla="*/ 2010923 w 2435465"/>
                    <a:gd name="connsiteY4" fmla="*/ 598714 h 1295400"/>
                    <a:gd name="connsiteX5" fmla="*/ 2435465 w 2435465"/>
                    <a:gd name="connsiteY5" fmla="*/ 0 h 1295400"/>
                    <a:gd name="connsiteX0" fmla="*/ 34879 w 2299107"/>
                    <a:gd name="connsiteY0" fmla="*/ 1295400 h 1295400"/>
                    <a:gd name="connsiteX1" fmla="*/ 67535 w 2299107"/>
                    <a:gd name="connsiteY1" fmla="*/ 1045028 h 1295400"/>
                    <a:gd name="connsiteX2" fmla="*/ 688022 w 2299107"/>
                    <a:gd name="connsiteY2" fmla="*/ 783771 h 1295400"/>
                    <a:gd name="connsiteX3" fmla="*/ 1297622 w 2299107"/>
                    <a:gd name="connsiteY3" fmla="*/ 892628 h 1295400"/>
                    <a:gd name="connsiteX4" fmla="*/ 1874565 w 2299107"/>
                    <a:gd name="connsiteY4" fmla="*/ 598714 h 1295400"/>
                    <a:gd name="connsiteX5" fmla="*/ 2299107 w 2299107"/>
                    <a:gd name="connsiteY5" fmla="*/ 0 h 1295400"/>
                    <a:gd name="connsiteX0" fmla="*/ 34879 w 2299107"/>
                    <a:gd name="connsiteY0" fmla="*/ 1295400 h 1295400"/>
                    <a:gd name="connsiteX1" fmla="*/ 67535 w 2299107"/>
                    <a:gd name="connsiteY1" fmla="*/ 1045028 h 1295400"/>
                    <a:gd name="connsiteX2" fmla="*/ 328793 w 2299107"/>
                    <a:gd name="connsiteY2" fmla="*/ 892628 h 1295400"/>
                    <a:gd name="connsiteX3" fmla="*/ 688022 w 2299107"/>
                    <a:gd name="connsiteY3" fmla="*/ 783771 h 1295400"/>
                    <a:gd name="connsiteX4" fmla="*/ 1297622 w 2299107"/>
                    <a:gd name="connsiteY4" fmla="*/ 892628 h 1295400"/>
                    <a:gd name="connsiteX5" fmla="*/ 1874565 w 2299107"/>
                    <a:gd name="connsiteY5" fmla="*/ 598714 h 1295400"/>
                    <a:gd name="connsiteX6" fmla="*/ 2299107 w 2299107"/>
                    <a:gd name="connsiteY6" fmla="*/ 0 h 1295400"/>
                    <a:gd name="connsiteX0" fmla="*/ 9697 w 2273925"/>
                    <a:gd name="connsiteY0" fmla="*/ 1295400 h 1295400"/>
                    <a:gd name="connsiteX1" fmla="*/ 42353 w 2273925"/>
                    <a:gd name="connsiteY1" fmla="*/ 1045028 h 1295400"/>
                    <a:gd name="connsiteX2" fmla="*/ 151211 w 2273925"/>
                    <a:gd name="connsiteY2" fmla="*/ 903514 h 1295400"/>
                    <a:gd name="connsiteX3" fmla="*/ 662840 w 2273925"/>
                    <a:gd name="connsiteY3" fmla="*/ 783771 h 1295400"/>
                    <a:gd name="connsiteX4" fmla="*/ 1272440 w 2273925"/>
                    <a:gd name="connsiteY4" fmla="*/ 892628 h 1295400"/>
                    <a:gd name="connsiteX5" fmla="*/ 1849383 w 2273925"/>
                    <a:gd name="connsiteY5" fmla="*/ 598714 h 1295400"/>
                    <a:gd name="connsiteX6" fmla="*/ 2273925 w 2273925"/>
                    <a:gd name="connsiteY6" fmla="*/ 0 h 1295400"/>
                    <a:gd name="connsiteX0" fmla="*/ 9697 w 2304157"/>
                    <a:gd name="connsiteY0" fmla="*/ 1335817 h 1335817"/>
                    <a:gd name="connsiteX1" fmla="*/ 42353 w 2304157"/>
                    <a:gd name="connsiteY1" fmla="*/ 1085445 h 1335817"/>
                    <a:gd name="connsiteX2" fmla="*/ 151211 w 2304157"/>
                    <a:gd name="connsiteY2" fmla="*/ 943931 h 1335817"/>
                    <a:gd name="connsiteX3" fmla="*/ 662840 w 2304157"/>
                    <a:gd name="connsiteY3" fmla="*/ 824188 h 1335817"/>
                    <a:gd name="connsiteX4" fmla="*/ 1272440 w 2304157"/>
                    <a:gd name="connsiteY4" fmla="*/ 933045 h 1335817"/>
                    <a:gd name="connsiteX5" fmla="*/ 1849383 w 2304157"/>
                    <a:gd name="connsiteY5" fmla="*/ 639131 h 1335817"/>
                    <a:gd name="connsiteX6" fmla="*/ 2273925 w 2304157"/>
                    <a:gd name="connsiteY6" fmla="*/ 40417 h 1335817"/>
                    <a:gd name="connsiteX7" fmla="*/ 2269597 w 2304157"/>
                    <a:gd name="connsiteY7" fmla="*/ 54844 h 1335817"/>
                    <a:gd name="connsiteX0" fmla="*/ 9697 w 2534005"/>
                    <a:gd name="connsiteY0" fmla="*/ 1335817 h 1335817"/>
                    <a:gd name="connsiteX1" fmla="*/ 42353 w 2534005"/>
                    <a:gd name="connsiteY1" fmla="*/ 1085445 h 1335817"/>
                    <a:gd name="connsiteX2" fmla="*/ 151211 w 2534005"/>
                    <a:gd name="connsiteY2" fmla="*/ 943931 h 1335817"/>
                    <a:gd name="connsiteX3" fmla="*/ 662840 w 2534005"/>
                    <a:gd name="connsiteY3" fmla="*/ 824188 h 1335817"/>
                    <a:gd name="connsiteX4" fmla="*/ 1272440 w 2534005"/>
                    <a:gd name="connsiteY4" fmla="*/ 933045 h 1335817"/>
                    <a:gd name="connsiteX5" fmla="*/ 1849383 w 2534005"/>
                    <a:gd name="connsiteY5" fmla="*/ 639131 h 1335817"/>
                    <a:gd name="connsiteX6" fmla="*/ 2273925 w 2534005"/>
                    <a:gd name="connsiteY6" fmla="*/ 40417 h 1335817"/>
                    <a:gd name="connsiteX7" fmla="*/ 2534002 w 2534005"/>
                    <a:gd name="connsiteY7" fmla="*/ 54844 h 1335817"/>
                    <a:gd name="connsiteX0" fmla="*/ 9697 w 2307108"/>
                    <a:gd name="connsiteY0" fmla="*/ 1300262 h 1308262"/>
                    <a:gd name="connsiteX1" fmla="*/ 42353 w 2307108"/>
                    <a:gd name="connsiteY1" fmla="*/ 1049890 h 1308262"/>
                    <a:gd name="connsiteX2" fmla="*/ 151211 w 2307108"/>
                    <a:gd name="connsiteY2" fmla="*/ 908376 h 1308262"/>
                    <a:gd name="connsiteX3" fmla="*/ 662840 w 2307108"/>
                    <a:gd name="connsiteY3" fmla="*/ 788633 h 1308262"/>
                    <a:gd name="connsiteX4" fmla="*/ 1272440 w 2307108"/>
                    <a:gd name="connsiteY4" fmla="*/ 897490 h 1308262"/>
                    <a:gd name="connsiteX5" fmla="*/ 1849383 w 2307108"/>
                    <a:gd name="connsiteY5" fmla="*/ 603576 h 1308262"/>
                    <a:gd name="connsiteX6" fmla="*/ 2273925 w 2307108"/>
                    <a:gd name="connsiteY6" fmla="*/ 4862 h 1308262"/>
                    <a:gd name="connsiteX7" fmla="*/ 2280614 w 2307108"/>
                    <a:gd name="connsiteY7" fmla="*/ 1308262 h 1308262"/>
                    <a:gd name="connsiteX0" fmla="*/ 9697 w 2287763"/>
                    <a:gd name="connsiteY0" fmla="*/ 1295400 h 1303400"/>
                    <a:gd name="connsiteX1" fmla="*/ 42353 w 2287763"/>
                    <a:gd name="connsiteY1" fmla="*/ 1045028 h 1303400"/>
                    <a:gd name="connsiteX2" fmla="*/ 151211 w 2287763"/>
                    <a:gd name="connsiteY2" fmla="*/ 903514 h 1303400"/>
                    <a:gd name="connsiteX3" fmla="*/ 662840 w 2287763"/>
                    <a:gd name="connsiteY3" fmla="*/ 783771 h 1303400"/>
                    <a:gd name="connsiteX4" fmla="*/ 1272440 w 2287763"/>
                    <a:gd name="connsiteY4" fmla="*/ 892628 h 1303400"/>
                    <a:gd name="connsiteX5" fmla="*/ 1849383 w 2287763"/>
                    <a:gd name="connsiteY5" fmla="*/ 598714 h 1303400"/>
                    <a:gd name="connsiteX6" fmla="*/ 2273925 w 2287763"/>
                    <a:gd name="connsiteY6" fmla="*/ 0 h 1303400"/>
                    <a:gd name="connsiteX7" fmla="*/ 2280614 w 2287763"/>
                    <a:gd name="connsiteY7" fmla="*/ 1303400 h 1303400"/>
                    <a:gd name="connsiteX0" fmla="*/ 9697 w 2295632"/>
                    <a:gd name="connsiteY0" fmla="*/ 1295400 h 1303400"/>
                    <a:gd name="connsiteX1" fmla="*/ 42353 w 2295632"/>
                    <a:gd name="connsiteY1" fmla="*/ 1045028 h 1303400"/>
                    <a:gd name="connsiteX2" fmla="*/ 151211 w 2295632"/>
                    <a:gd name="connsiteY2" fmla="*/ 903514 h 1303400"/>
                    <a:gd name="connsiteX3" fmla="*/ 662840 w 2295632"/>
                    <a:gd name="connsiteY3" fmla="*/ 783771 h 1303400"/>
                    <a:gd name="connsiteX4" fmla="*/ 1272440 w 2295632"/>
                    <a:gd name="connsiteY4" fmla="*/ 892628 h 1303400"/>
                    <a:gd name="connsiteX5" fmla="*/ 1849383 w 2295632"/>
                    <a:gd name="connsiteY5" fmla="*/ 598714 h 1303400"/>
                    <a:gd name="connsiteX6" fmla="*/ 2284942 w 2295632"/>
                    <a:gd name="connsiteY6" fmla="*/ 0 h 1303400"/>
                    <a:gd name="connsiteX7" fmla="*/ 2280614 w 2295632"/>
                    <a:gd name="connsiteY7" fmla="*/ 1303400 h 1303400"/>
                    <a:gd name="connsiteX0" fmla="*/ 9697 w 2295632"/>
                    <a:gd name="connsiteY0" fmla="*/ 1295400 h 1303400"/>
                    <a:gd name="connsiteX1" fmla="*/ 42353 w 2295632"/>
                    <a:gd name="connsiteY1" fmla="*/ 1045028 h 1303400"/>
                    <a:gd name="connsiteX2" fmla="*/ 151211 w 2295632"/>
                    <a:gd name="connsiteY2" fmla="*/ 903514 h 1303400"/>
                    <a:gd name="connsiteX3" fmla="*/ 662840 w 2295632"/>
                    <a:gd name="connsiteY3" fmla="*/ 783771 h 1303400"/>
                    <a:gd name="connsiteX4" fmla="*/ 1272440 w 2295632"/>
                    <a:gd name="connsiteY4" fmla="*/ 892628 h 1303400"/>
                    <a:gd name="connsiteX5" fmla="*/ 1849383 w 2295632"/>
                    <a:gd name="connsiteY5" fmla="*/ 598714 h 1303400"/>
                    <a:gd name="connsiteX6" fmla="*/ 2284942 w 2295632"/>
                    <a:gd name="connsiteY6" fmla="*/ 0 h 1303400"/>
                    <a:gd name="connsiteX7" fmla="*/ 2280614 w 2295632"/>
                    <a:gd name="connsiteY7" fmla="*/ 1303400 h 1303400"/>
                    <a:gd name="connsiteX0" fmla="*/ 9697 w 2284942"/>
                    <a:gd name="connsiteY0" fmla="*/ 1295400 h 1303400"/>
                    <a:gd name="connsiteX1" fmla="*/ 42353 w 2284942"/>
                    <a:gd name="connsiteY1" fmla="*/ 1045028 h 1303400"/>
                    <a:gd name="connsiteX2" fmla="*/ 151211 w 2284942"/>
                    <a:gd name="connsiteY2" fmla="*/ 903514 h 1303400"/>
                    <a:gd name="connsiteX3" fmla="*/ 662840 w 2284942"/>
                    <a:gd name="connsiteY3" fmla="*/ 783771 h 1303400"/>
                    <a:gd name="connsiteX4" fmla="*/ 1272440 w 2284942"/>
                    <a:gd name="connsiteY4" fmla="*/ 892628 h 1303400"/>
                    <a:gd name="connsiteX5" fmla="*/ 1849383 w 2284942"/>
                    <a:gd name="connsiteY5" fmla="*/ 598714 h 1303400"/>
                    <a:gd name="connsiteX6" fmla="*/ 2284942 w 2284942"/>
                    <a:gd name="connsiteY6" fmla="*/ 0 h 1303400"/>
                    <a:gd name="connsiteX7" fmla="*/ 2280614 w 2284942"/>
                    <a:gd name="connsiteY7" fmla="*/ 1303400 h 1303400"/>
                    <a:gd name="connsiteX0" fmla="*/ 9697 w 2284942"/>
                    <a:gd name="connsiteY0" fmla="*/ 1295400 h 1303400"/>
                    <a:gd name="connsiteX1" fmla="*/ 42353 w 2284942"/>
                    <a:gd name="connsiteY1" fmla="*/ 1045028 h 1303400"/>
                    <a:gd name="connsiteX2" fmla="*/ 151211 w 2284942"/>
                    <a:gd name="connsiteY2" fmla="*/ 903514 h 1303400"/>
                    <a:gd name="connsiteX3" fmla="*/ 662840 w 2284942"/>
                    <a:gd name="connsiteY3" fmla="*/ 783771 h 1303400"/>
                    <a:gd name="connsiteX4" fmla="*/ 1272440 w 2284942"/>
                    <a:gd name="connsiteY4" fmla="*/ 892628 h 1303400"/>
                    <a:gd name="connsiteX5" fmla="*/ 1849383 w 2284942"/>
                    <a:gd name="connsiteY5" fmla="*/ 598714 h 1303400"/>
                    <a:gd name="connsiteX6" fmla="*/ 2284942 w 2284942"/>
                    <a:gd name="connsiteY6" fmla="*/ 0 h 1303400"/>
                    <a:gd name="connsiteX7" fmla="*/ 2280614 w 2284942"/>
                    <a:gd name="connsiteY7" fmla="*/ 1303400 h 1303400"/>
                    <a:gd name="connsiteX8" fmla="*/ 9697 w 2284942"/>
                    <a:gd name="connsiteY8" fmla="*/ 1295400 h 130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84942" h="1303400">
                      <a:moveTo>
                        <a:pt x="9697" y="1295400"/>
                      </a:moveTo>
                      <a:cubicBezTo>
                        <a:pt x="-17518" y="1196521"/>
                        <a:pt x="18767" y="1110342"/>
                        <a:pt x="42353" y="1045028"/>
                      </a:cubicBezTo>
                      <a:cubicBezTo>
                        <a:pt x="65939" y="979714"/>
                        <a:pt x="47797" y="947057"/>
                        <a:pt x="151211" y="903514"/>
                      </a:cubicBezTo>
                      <a:cubicBezTo>
                        <a:pt x="254625" y="859971"/>
                        <a:pt x="475969" y="785585"/>
                        <a:pt x="662840" y="783771"/>
                      </a:cubicBezTo>
                      <a:cubicBezTo>
                        <a:pt x="849712" y="781957"/>
                        <a:pt x="1074683" y="923471"/>
                        <a:pt x="1272440" y="892628"/>
                      </a:cubicBezTo>
                      <a:cubicBezTo>
                        <a:pt x="1470197" y="861785"/>
                        <a:pt x="1680633" y="747485"/>
                        <a:pt x="1849383" y="598714"/>
                      </a:cubicBezTo>
                      <a:cubicBezTo>
                        <a:pt x="2018133" y="449943"/>
                        <a:pt x="2156128" y="224971"/>
                        <a:pt x="2284942" y="0"/>
                      </a:cubicBezTo>
                      <a:cubicBezTo>
                        <a:pt x="2283499" y="434467"/>
                        <a:pt x="2282057" y="868933"/>
                        <a:pt x="2280614" y="1303400"/>
                      </a:cubicBezTo>
                      <a:lnTo>
                        <a:pt x="9697" y="1295400"/>
                      </a:lnTo>
                      <a:close/>
                    </a:path>
                  </a:pathLst>
                </a:custGeom>
                <a:pattFill prst="wdUpDiag">
                  <a:fgClr>
                    <a:schemeClr val="accent2"/>
                  </a:fgClr>
                  <a:bgClr>
                    <a:schemeClr val="bg1"/>
                  </a:bgClr>
                </a:patt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Textfeld 133">
                  <a:extLst>
                    <a:ext uri="{FF2B5EF4-FFF2-40B4-BE49-F238E27FC236}">
                      <a16:creationId xmlns:a16="http://schemas.microsoft.com/office/drawing/2014/main" id="{6E4684FE-E6DD-4944-8087-915C7F3AA5F4}"/>
                    </a:ext>
                  </a:extLst>
                </p:cNvPr>
                <p:cNvSpPr txBox="1"/>
                <p:nvPr/>
              </p:nvSpPr>
              <p:spPr>
                <a:xfrm>
                  <a:off x="9228146" y="1215391"/>
                  <a:ext cx="8370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3000m</a:t>
                  </a:r>
                </a:p>
              </p:txBody>
            </p:sp>
            <p:sp>
              <p:nvSpPr>
                <p:cNvPr id="135" name="Textfeld 134">
                  <a:extLst>
                    <a:ext uri="{FF2B5EF4-FFF2-40B4-BE49-F238E27FC236}">
                      <a16:creationId xmlns:a16="http://schemas.microsoft.com/office/drawing/2014/main" id="{58BC1126-B7F9-4811-94EC-187F0FDE1ED3}"/>
                    </a:ext>
                  </a:extLst>
                </p:cNvPr>
                <p:cNvSpPr txBox="1"/>
                <p:nvPr/>
              </p:nvSpPr>
              <p:spPr>
                <a:xfrm>
                  <a:off x="6848210" y="2139666"/>
                  <a:ext cx="8370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1000m</a:t>
                  </a:r>
                </a:p>
              </p:txBody>
            </p:sp>
            <p:sp>
              <p:nvSpPr>
                <p:cNvPr id="136" name="Rechteck 135">
                  <a:extLst>
                    <a:ext uri="{FF2B5EF4-FFF2-40B4-BE49-F238E27FC236}">
                      <a16:creationId xmlns:a16="http://schemas.microsoft.com/office/drawing/2014/main" id="{DFB0715E-A13F-48B8-8A61-992039B869B0}"/>
                    </a:ext>
                  </a:extLst>
                </p:cNvPr>
                <p:cNvSpPr/>
                <p:nvPr/>
              </p:nvSpPr>
              <p:spPr>
                <a:xfrm>
                  <a:off x="5973687" y="2869508"/>
                  <a:ext cx="1767635" cy="88186"/>
                </a:xfrm>
                <a:prstGeom prst="rect">
                  <a:avLst/>
                </a:prstGeom>
                <a:pattFill prst="zigZag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Textfeld 136">
                  <a:extLst>
                    <a:ext uri="{FF2B5EF4-FFF2-40B4-BE49-F238E27FC236}">
                      <a16:creationId xmlns:a16="http://schemas.microsoft.com/office/drawing/2014/main" id="{5D0465C1-54CB-44B6-9850-B4D131877043}"/>
                    </a:ext>
                  </a:extLst>
                </p:cNvPr>
                <p:cNvSpPr txBox="1"/>
                <p:nvPr/>
              </p:nvSpPr>
              <p:spPr>
                <a:xfrm>
                  <a:off x="6187797" y="2969560"/>
                  <a:ext cx="7808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Pacific</a:t>
                  </a:r>
                </a:p>
              </p:txBody>
            </p:sp>
            <p:sp>
              <p:nvSpPr>
                <p:cNvPr id="138" name="Textfeld 137">
                  <a:extLst>
                    <a:ext uri="{FF2B5EF4-FFF2-40B4-BE49-F238E27FC236}">
                      <a16:creationId xmlns:a16="http://schemas.microsoft.com/office/drawing/2014/main" id="{4A2060EB-8C38-445C-806D-28EAB248042A}"/>
                    </a:ext>
                  </a:extLst>
                </p:cNvPr>
                <p:cNvSpPr txBox="1"/>
                <p:nvPr/>
              </p:nvSpPr>
              <p:spPr>
                <a:xfrm>
                  <a:off x="7332855" y="2969560"/>
                  <a:ext cx="12606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Coastal cliff</a:t>
                  </a:r>
                </a:p>
              </p:txBody>
            </p:sp>
            <p:sp>
              <p:nvSpPr>
                <p:cNvPr id="139" name="Textfeld 138">
                  <a:extLst>
                    <a:ext uri="{FF2B5EF4-FFF2-40B4-BE49-F238E27FC236}">
                      <a16:creationId xmlns:a16="http://schemas.microsoft.com/office/drawing/2014/main" id="{80F9A242-AEB2-4E10-BDB5-CDB4D182A248}"/>
                    </a:ext>
                  </a:extLst>
                </p:cNvPr>
                <p:cNvSpPr txBox="1"/>
                <p:nvPr/>
              </p:nvSpPr>
              <p:spPr>
                <a:xfrm>
                  <a:off x="9279867" y="2964181"/>
                  <a:ext cx="7665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Andes</a:t>
                  </a:r>
                </a:p>
              </p:txBody>
            </p:sp>
          </p:grpSp>
          <p:sp>
            <p:nvSpPr>
              <p:cNvPr id="142" name="Freihandform 13">
                <a:extLst>
                  <a:ext uri="{FF2B5EF4-FFF2-40B4-BE49-F238E27FC236}">
                    <a16:creationId xmlns:a16="http://schemas.microsoft.com/office/drawing/2014/main" id="{ED1A613E-E131-4115-ACB1-BF2D108C7520}"/>
                  </a:ext>
                </a:extLst>
              </p:cNvPr>
              <p:cNvSpPr/>
              <p:nvPr/>
            </p:nvSpPr>
            <p:spPr>
              <a:xfrm>
                <a:off x="5970528" y="5231328"/>
                <a:ext cx="2131591" cy="140199"/>
              </a:xfrm>
              <a:custGeom>
                <a:avLst/>
                <a:gdLst>
                  <a:gd name="connsiteX0" fmla="*/ 363557 w 2573547"/>
                  <a:gd name="connsiteY0" fmla="*/ 36751 h 436122"/>
                  <a:gd name="connsiteX1" fmla="*/ 1057620 w 2573547"/>
                  <a:gd name="connsiteY1" fmla="*/ 3701 h 436122"/>
                  <a:gd name="connsiteX2" fmla="*/ 1652531 w 2573547"/>
                  <a:gd name="connsiteY2" fmla="*/ 113869 h 436122"/>
                  <a:gd name="connsiteX3" fmla="*/ 2390661 w 2573547"/>
                  <a:gd name="connsiteY3" fmla="*/ 14718 h 436122"/>
                  <a:gd name="connsiteX4" fmla="*/ 2522863 w 2573547"/>
                  <a:gd name="connsiteY4" fmla="*/ 257089 h 436122"/>
                  <a:gd name="connsiteX5" fmla="*/ 1685581 w 2573547"/>
                  <a:gd name="connsiteY5" fmla="*/ 433359 h 436122"/>
                  <a:gd name="connsiteX6" fmla="*/ 859316 w 2573547"/>
                  <a:gd name="connsiteY6" fmla="*/ 367257 h 436122"/>
                  <a:gd name="connsiteX7" fmla="*/ 220338 w 2573547"/>
                  <a:gd name="connsiteY7" fmla="*/ 400308 h 436122"/>
                  <a:gd name="connsiteX8" fmla="*/ 0 w 2573547"/>
                  <a:gd name="connsiteY8" fmla="*/ 224038 h 436122"/>
                  <a:gd name="connsiteX0" fmla="*/ 363557 w 2573547"/>
                  <a:gd name="connsiteY0" fmla="*/ 36751 h 436122"/>
                  <a:gd name="connsiteX1" fmla="*/ 1057620 w 2573547"/>
                  <a:gd name="connsiteY1" fmla="*/ 3701 h 436122"/>
                  <a:gd name="connsiteX2" fmla="*/ 1652531 w 2573547"/>
                  <a:gd name="connsiteY2" fmla="*/ 113869 h 436122"/>
                  <a:gd name="connsiteX3" fmla="*/ 2390661 w 2573547"/>
                  <a:gd name="connsiteY3" fmla="*/ 14718 h 436122"/>
                  <a:gd name="connsiteX4" fmla="*/ 2522863 w 2573547"/>
                  <a:gd name="connsiteY4" fmla="*/ 257089 h 436122"/>
                  <a:gd name="connsiteX5" fmla="*/ 1685581 w 2573547"/>
                  <a:gd name="connsiteY5" fmla="*/ 433359 h 436122"/>
                  <a:gd name="connsiteX6" fmla="*/ 859316 w 2573547"/>
                  <a:gd name="connsiteY6" fmla="*/ 367257 h 436122"/>
                  <a:gd name="connsiteX7" fmla="*/ 220338 w 2573547"/>
                  <a:gd name="connsiteY7" fmla="*/ 400308 h 436122"/>
                  <a:gd name="connsiteX8" fmla="*/ 0 w 2573547"/>
                  <a:gd name="connsiteY8" fmla="*/ 224038 h 436122"/>
                  <a:gd name="connsiteX9" fmla="*/ 363557 w 2573547"/>
                  <a:gd name="connsiteY9" fmla="*/ 36751 h 436122"/>
                  <a:gd name="connsiteX0" fmla="*/ 363557 w 2573547"/>
                  <a:gd name="connsiteY0" fmla="*/ 36751 h 523870"/>
                  <a:gd name="connsiteX1" fmla="*/ 1057620 w 2573547"/>
                  <a:gd name="connsiteY1" fmla="*/ 3701 h 523870"/>
                  <a:gd name="connsiteX2" fmla="*/ 1652531 w 2573547"/>
                  <a:gd name="connsiteY2" fmla="*/ 113869 h 523870"/>
                  <a:gd name="connsiteX3" fmla="*/ 2390661 w 2573547"/>
                  <a:gd name="connsiteY3" fmla="*/ 14718 h 523870"/>
                  <a:gd name="connsiteX4" fmla="*/ 2522863 w 2573547"/>
                  <a:gd name="connsiteY4" fmla="*/ 257089 h 523870"/>
                  <a:gd name="connsiteX5" fmla="*/ 1685581 w 2573547"/>
                  <a:gd name="connsiteY5" fmla="*/ 433359 h 523870"/>
                  <a:gd name="connsiteX6" fmla="*/ 859316 w 2573547"/>
                  <a:gd name="connsiteY6" fmla="*/ 367257 h 523870"/>
                  <a:gd name="connsiteX7" fmla="*/ 716097 w 2573547"/>
                  <a:gd name="connsiteY7" fmla="*/ 521493 h 523870"/>
                  <a:gd name="connsiteX8" fmla="*/ 0 w 2573547"/>
                  <a:gd name="connsiteY8" fmla="*/ 224038 h 523870"/>
                  <a:gd name="connsiteX9" fmla="*/ 363557 w 2573547"/>
                  <a:gd name="connsiteY9" fmla="*/ 36751 h 523870"/>
                  <a:gd name="connsiteX0" fmla="*/ 143219 w 2353209"/>
                  <a:gd name="connsiteY0" fmla="*/ 36751 h 521528"/>
                  <a:gd name="connsiteX1" fmla="*/ 837282 w 2353209"/>
                  <a:gd name="connsiteY1" fmla="*/ 3701 h 521528"/>
                  <a:gd name="connsiteX2" fmla="*/ 1432193 w 2353209"/>
                  <a:gd name="connsiteY2" fmla="*/ 113869 h 521528"/>
                  <a:gd name="connsiteX3" fmla="*/ 2170323 w 2353209"/>
                  <a:gd name="connsiteY3" fmla="*/ 14718 h 521528"/>
                  <a:gd name="connsiteX4" fmla="*/ 2302525 w 2353209"/>
                  <a:gd name="connsiteY4" fmla="*/ 257089 h 521528"/>
                  <a:gd name="connsiteX5" fmla="*/ 1465243 w 2353209"/>
                  <a:gd name="connsiteY5" fmla="*/ 433359 h 521528"/>
                  <a:gd name="connsiteX6" fmla="*/ 638978 w 2353209"/>
                  <a:gd name="connsiteY6" fmla="*/ 367257 h 521528"/>
                  <a:gd name="connsiteX7" fmla="*/ 495759 w 2353209"/>
                  <a:gd name="connsiteY7" fmla="*/ 521493 h 521528"/>
                  <a:gd name="connsiteX8" fmla="*/ 0 w 2353209"/>
                  <a:gd name="connsiteY8" fmla="*/ 378274 h 521528"/>
                  <a:gd name="connsiteX9" fmla="*/ 143219 w 2353209"/>
                  <a:gd name="connsiteY9" fmla="*/ 36751 h 521528"/>
                  <a:gd name="connsiteX0" fmla="*/ 33051 w 2353209"/>
                  <a:gd name="connsiteY0" fmla="*/ 28103 h 523897"/>
                  <a:gd name="connsiteX1" fmla="*/ 837282 w 2353209"/>
                  <a:gd name="connsiteY1" fmla="*/ 6070 h 523897"/>
                  <a:gd name="connsiteX2" fmla="*/ 1432193 w 2353209"/>
                  <a:gd name="connsiteY2" fmla="*/ 116238 h 523897"/>
                  <a:gd name="connsiteX3" fmla="*/ 2170323 w 2353209"/>
                  <a:gd name="connsiteY3" fmla="*/ 17087 h 523897"/>
                  <a:gd name="connsiteX4" fmla="*/ 2302525 w 2353209"/>
                  <a:gd name="connsiteY4" fmla="*/ 259458 h 523897"/>
                  <a:gd name="connsiteX5" fmla="*/ 1465243 w 2353209"/>
                  <a:gd name="connsiteY5" fmla="*/ 435728 h 523897"/>
                  <a:gd name="connsiteX6" fmla="*/ 638978 w 2353209"/>
                  <a:gd name="connsiteY6" fmla="*/ 369626 h 523897"/>
                  <a:gd name="connsiteX7" fmla="*/ 495759 w 2353209"/>
                  <a:gd name="connsiteY7" fmla="*/ 523862 h 523897"/>
                  <a:gd name="connsiteX8" fmla="*/ 0 w 2353209"/>
                  <a:gd name="connsiteY8" fmla="*/ 380643 h 523897"/>
                  <a:gd name="connsiteX9" fmla="*/ 33051 w 2353209"/>
                  <a:gd name="connsiteY9" fmla="*/ 28103 h 523897"/>
                  <a:gd name="connsiteX0" fmla="*/ 33051 w 2352515"/>
                  <a:gd name="connsiteY0" fmla="*/ 22857 h 518651"/>
                  <a:gd name="connsiteX1" fmla="*/ 837282 w 2352515"/>
                  <a:gd name="connsiteY1" fmla="*/ 824 h 518651"/>
                  <a:gd name="connsiteX2" fmla="*/ 1454227 w 2352515"/>
                  <a:gd name="connsiteY2" fmla="*/ 33874 h 518651"/>
                  <a:gd name="connsiteX3" fmla="*/ 2170323 w 2352515"/>
                  <a:gd name="connsiteY3" fmla="*/ 11841 h 518651"/>
                  <a:gd name="connsiteX4" fmla="*/ 2302525 w 2352515"/>
                  <a:gd name="connsiteY4" fmla="*/ 254212 h 518651"/>
                  <a:gd name="connsiteX5" fmla="*/ 1465243 w 2352515"/>
                  <a:gd name="connsiteY5" fmla="*/ 430482 h 518651"/>
                  <a:gd name="connsiteX6" fmla="*/ 638978 w 2352515"/>
                  <a:gd name="connsiteY6" fmla="*/ 364380 h 518651"/>
                  <a:gd name="connsiteX7" fmla="*/ 495759 w 2352515"/>
                  <a:gd name="connsiteY7" fmla="*/ 518616 h 518651"/>
                  <a:gd name="connsiteX8" fmla="*/ 0 w 2352515"/>
                  <a:gd name="connsiteY8" fmla="*/ 375397 h 518651"/>
                  <a:gd name="connsiteX9" fmla="*/ 33051 w 2352515"/>
                  <a:gd name="connsiteY9" fmla="*/ 22857 h 518651"/>
                  <a:gd name="connsiteX0" fmla="*/ 33051 w 2352515"/>
                  <a:gd name="connsiteY0" fmla="*/ 23090 h 518884"/>
                  <a:gd name="connsiteX1" fmla="*/ 837282 w 2352515"/>
                  <a:gd name="connsiteY1" fmla="*/ 12074 h 518884"/>
                  <a:gd name="connsiteX2" fmla="*/ 1454227 w 2352515"/>
                  <a:gd name="connsiteY2" fmla="*/ 34107 h 518884"/>
                  <a:gd name="connsiteX3" fmla="*/ 2170323 w 2352515"/>
                  <a:gd name="connsiteY3" fmla="*/ 12074 h 518884"/>
                  <a:gd name="connsiteX4" fmla="*/ 2302525 w 2352515"/>
                  <a:gd name="connsiteY4" fmla="*/ 254445 h 518884"/>
                  <a:gd name="connsiteX5" fmla="*/ 1465243 w 2352515"/>
                  <a:gd name="connsiteY5" fmla="*/ 430715 h 518884"/>
                  <a:gd name="connsiteX6" fmla="*/ 638978 w 2352515"/>
                  <a:gd name="connsiteY6" fmla="*/ 364613 h 518884"/>
                  <a:gd name="connsiteX7" fmla="*/ 495759 w 2352515"/>
                  <a:gd name="connsiteY7" fmla="*/ 518849 h 518884"/>
                  <a:gd name="connsiteX8" fmla="*/ 0 w 2352515"/>
                  <a:gd name="connsiteY8" fmla="*/ 375630 h 518884"/>
                  <a:gd name="connsiteX9" fmla="*/ 33051 w 2352515"/>
                  <a:gd name="connsiteY9" fmla="*/ 23090 h 518884"/>
                  <a:gd name="connsiteX0" fmla="*/ 33051 w 2572872"/>
                  <a:gd name="connsiteY0" fmla="*/ 42938 h 538732"/>
                  <a:gd name="connsiteX1" fmla="*/ 837282 w 2572872"/>
                  <a:gd name="connsiteY1" fmla="*/ 31922 h 538732"/>
                  <a:gd name="connsiteX2" fmla="*/ 1454227 w 2572872"/>
                  <a:gd name="connsiteY2" fmla="*/ 53955 h 538732"/>
                  <a:gd name="connsiteX3" fmla="*/ 2522863 w 2572872"/>
                  <a:gd name="connsiteY3" fmla="*/ 9888 h 538732"/>
                  <a:gd name="connsiteX4" fmla="*/ 2302525 w 2572872"/>
                  <a:gd name="connsiteY4" fmla="*/ 274293 h 538732"/>
                  <a:gd name="connsiteX5" fmla="*/ 1465243 w 2572872"/>
                  <a:gd name="connsiteY5" fmla="*/ 450563 h 538732"/>
                  <a:gd name="connsiteX6" fmla="*/ 638978 w 2572872"/>
                  <a:gd name="connsiteY6" fmla="*/ 384461 h 538732"/>
                  <a:gd name="connsiteX7" fmla="*/ 495759 w 2572872"/>
                  <a:gd name="connsiteY7" fmla="*/ 538697 h 538732"/>
                  <a:gd name="connsiteX8" fmla="*/ 0 w 2572872"/>
                  <a:gd name="connsiteY8" fmla="*/ 395478 h 538732"/>
                  <a:gd name="connsiteX9" fmla="*/ 33051 w 2572872"/>
                  <a:gd name="connsiteY9" fmla="*/ 42938 h 538732"/>
                  <a:gd name="connsiteX0" fmla="*/ 33051 w 2549119"/>
                  <a:gd name="connsiteY0" fmla="*/ 40909 h 536703"/>
                  <a:gd name="connsiteX1" fmla="*/ 837282 w 2549119"/>
                  <a:gd name="connsiteY1" fmla="*/ 29893 h 536703"/>
                  <a:gd name="connsiteX2" fmla="*/ 1454227 w 2549119"/>
                  <a:gd name="connsiteY2" fmla="*/ 51926 h 536703"/>
                  <a:gd name="connsiteX3" fmla="*/ 2522863 w 2549119"/>
                  <a:gd name="connsiteY3" fmla="*/ 7859 h 536703"/>
                  <a:gd name="connsiteX4" fmla="*/ 2159306 w 2549119"/>
                  <a:gd name="connsiteY4" fmla="*/ 239214 h 536703"/>
                  <a:gd name="connsiteX5" fmla="*/ 1465243 w 2549119"/>
                  <a:gd name="connsiteY5" fmla="*/ 448534 h 536703"/>
                  <a:gd name="connsiteX6" fmla="*/ 638978 w 2549119"/>
                  <a:gd name="connsiteY6" fmla="*/ 382432 h 536703"/>
                  <a:gd name="connsiteX7" fmla="*/ 495759 w 2549119"/>
                  <a:gd name="connsiteY7" fmla="*/ 536668 h 536703"/>
                  <a:gd name="connsiteX8" fmla="*/ 0 w 2549119"/>
                  <a:gd name="connsiteY8" fmla="*/ 393449 h 536703"/>
                  <a:gd name="connsiteX9" fmla="*/ 33051 w 2549119"/>
                  <a:gd name="connsiteY9" fmla="*/ 40909 h 536703"/>
                  <a:gd name="connsiteX0" fmla="*/ 33051 w 2544847"/>
                  <a:gd name="connsiteY0" fmla="*/ 40909 h 582587"/>
                  <a:gd name="connsiteX1" fmla="*/ 837282 w 2544847"/>
                  <a:gd name="connsiteY1" fmla="*/ 29893 h 582587"/>
                  <a:gd name="connsiteX2" fmla="*/ 1454227 w 2544847"/>
                  <a:gd name="connsiteY2" fmla="*/ 51926 h 582587"/>
                  <a:gd name="connsiteX3" fmla="*/ 2522863 w 2544847"/>
                  <a:gd name="connsiteY3" fmla="*/ 7859 h 582587"/>
                  <a:gd name="connsiteX4" fmla="*/ 2159306 w 2544847"/>
                  <a:gd name="connsiteY4" fmla="*/ 239214 h 582587"/>
                  <a:gd name="connsiteX5" fmla="*/ 1961002 w 2544847"/>
                  <a:gd name="connsiteY5" fmla="*/ 580737 h 582587"/>
                  <a:gd name="connsiteX6" fmla="*/ 638978 w 2544847"/>
                  <a:gd name="connsiteY6" fmla="*/ 382432 h 582587"/>
                  <a:gd name="connsiteX7" fmla="*/ 495759 w 2544847"/>
                  <a:gd name="connsiteY7" fmla="*/ 536668 h 582587"/>
                  <a:gd name="connsiteX8" fmla="*/ 0 w 2544847"/>
                  <a:gd name="connsiteY8" fmla="*/ 393449 h 582587"/>
                  <a:gd name="connsiteX9" fmla="*/ 33051 w 2544847"/>
                  <a:gd name="connsiteY9" fmla="*/ 40909 h 582587"/>
                  <a:gd name="connsiteX0" fmla="*/ 33051 w 2552030"/>
                  <a:gd name="connsiteY0" fmla="*/ 40909 h 582587"/>
                  <a:gd name="connsiteX1" fmla="*/ 837282 w 2552030"/>
                  <a:gd name="connsiteY1" fmla="*/ 29893 h 582587"/>
                  <a:gd name="connsiteX2" fmla="*/ 1454227 w 2552030"/>
                  <a:gd name="connsiteY2" fmla="*/ 51926 h 582587"/>
                  <a:gd name="connsiteX3" fmla="*/ 2522863 w 2552030"/>
                  <a:gd name="connsiteY3" fmla="*/ 7859 h 582587"/>
                  <a:gd name="connsiteX4" fmla="*/ 2225407 w 2552030"/>
                  <a:gd name="connsiteY4" fmla="*/ 239214 h 582587"/>
                  <a:gd name="connsiteX5" fmla="*/ 1961002 w 2552030"/>
                  <a:gd name="connsiteY5" fmla="*/ 580737 h 582587"/>
                  <a:gd name="connsiteX6" fmla="*/ 638978 w 2552030"/>
                  <a:gd name="connsiteY6" fmla="*/ 382432 h 582587"/>
                  <a:gd name="connsiteX7" fmla="*/ 495759 w 2552030"/>
                  <a:gd name="connsiteY7" fmla="*/ 536668 h 582587"/>
                  <a:gd name="connsiteX8" fmla="*/ 0 w 2552030"/>
                  <a:gd name="connsiteY8" fmla="*/ 393449 h 582587"/>
                  <a:gd name="connsiteX9" fmla="*/ 33051 w 2552030"/>
                  <a:gd name="connsiteY9" fmla="*/ 40909 h 582587"/>
                  <a:gd name="connsiteX0" fmla="*/ 33051 w 2552030"/>
                  <a:gd name="connsiteY0" fmla="*/ 40909 h 599219"/>
                  <a:gd name="connsiteX1" fmla="*/ 837282 w 2552030"/>
                  <a:gd name="connsiteY1" fmla="*/ 29893 h 599219"/>
                  <a:gd name="connsiteX2" fmla="*/ 1454227 w 2552030"/>
                  <a:gd name="connsiteY2" fmla="*/ 51926 h 599219"/>
                  <a:gd name="connsiteX3" fmla="*/ 2522863 w 2552030"/>
                  <a:gd name="connsiteY3" fmla="*/ 7859 h 599219"/>
                  <a:gd name="connsiteX4" fmla="*/ 2225407 w 2552030"/>
                  <a:gd name="connsiteY4" fmla="*/ 239214 h 599219"/>
                  <a:gd name="connsiteX5" fmla="*/ 1961002 w 2552030"/>
                  <a:gd name="connsiteY5" fmla="*/ 580737 h 599219"/>
                  <a:gd name="connsiteX6" fmla="*/ 495759 w 2552030"/>
                  <a:gd name="connsiteY6" fmla="*/ 536668 h 599219"/>
                  <a:gd name="connsiteX7" fmla="*/ 0 w 2552030"/>
                  <a:gd name="connsiteY7" fmla="*/ 393449 h 599219"/>
                  <a:gd name="connsiteX8" fmla="*/ 33051 w 2552030"/>
                  <a:gd name="connsiteY8" fmla="*/ 40909 h 599219"/>
                  <a:gd name="connsiteX0" fmla="*/ 0 w 2574063"/>
                  <a:gd name="connsiteY0" fmla="*/ 40909 h 599219"/>
                  <a:gd name="connsiteX1" fmla="*/ 859315 w 2574063"/>
                  <a:gd name="connsiteY1" fmla="*/ 29893 h 599219"/>
                  <a:gd name="connsiteX2" fmla="*/ 1476260 w 2574063"/>
                  <a:gd name="connsiteY2" fmla="*/ 51926 h 599219"/>
                  <a:gd name="connsiteX3" fmla="*/ 2544896 w 2574063"/>
                  <a:gd name="connsiteY3" fmla="*/ 7859 h 599219"/>
                  <a:gd name="connsiteX4" fmla="*/ 2247440 w 2574063"/>
                  <a:gd name="connsiteY4" fmla="*/ 239214 h 599219"/>
                  <a:gd name="connsiteX5" fmla="*/ 1983035 w 2574063"/>
                  <a:gd name="connsiteY5" fmla="*/ 580737 h 599219"/>
                  <a:gd name="connsiteX6" fmla="*/ 517792 w 2574063"/>
                  <a:gd name="connsiteY6" fmla="*/ 536668 h 599219"/>
                  <a:gd name="connsiteX7" fmla="*/ 22033 w 2574063"/>
                  <a:gd name="connsiteY7" fmla="*/ 393449 h 599219"/>
                  <a:gd name="connsiteX8" fmla="*/ 0 w 2574063"/>
                  <a:gd name="connsiteY8" fmla="*/ 40909 h 599219"/>
                  <a:gd name="connsiteX0" fmla="*/ 11018 w 2552030"/>
                  <a:gd name="connsiteY0" fmla="*/ 40909 h 599219"/>
                  <a:gd name="connsiteX1" fmla="*/ 837282 w 2552030"/>
                  <a:gd name="connsiteY1" fmla="*/ 29893 h 599219"/>
                  <a:gd name="connsiteX2" fmla="*/ 1454227 w 2552030"/>
                  <a:gd name="connsiteY2" fmla="*/ 51926 h 599219"/>
                  <a:gd name="connsiteX3" fmla="*/ 2522863 w 2552030"/>
                  <a:gd name="connsiteY3" fmla="*/ 7859 h 599219"/>
                  <a:gd name="connsiteX4" fmla="*/ 2225407 w 2552030"/>
                  <a:gd name="connsiteY4" fmla="*/ 239214 h 599219"/>
                  <a:gd name="connsiteX5" fmla="*/ 1961002 w 2552030"/>
                  <a:gd name="connsiteY5" fmla="*/ 580737 h 599219"/>
                  <a:gd name="connsiteX6" fmla="*/ 495759 w 2552030"/>
                  <a:gd name="connsiteY6" fmla="*/ 536668 h 599219"/>
                  <a:gd name="connsiteX7" fmla="*/ 0 w 2552030"/>
                  <a:gd name="connsiteY7" fmla="*/ 393449 h 599219"/>
                  <a:gd name="connsiteX8" fmla="*/ 11018 w 2552030"/>
                  <a:gd name="connsiteY8" fmla="*/ 40909 h 599219"/>
                  <a:gd name="connsiteX0" fmla="*/ 11018 w 2552030"/>
                  <a:gd name="connsiteY0" fmla="*/ 40909 h 596015"/>
                  <a:gd name="connsiteX1" fmla="*/ 837282 w 2552030"/>
                  <a:gd name="connsiteY1" fmla="*/ 29893 h 596015"/>
                  <a:gd name="connsiteX2" fmla="*/ 1454227 w 2552030"/>
                  <a:gd name="connsiteY2" fmla="*/ 51926 h 596015"/>
                  <a:gd name="connsiteX3" fmla="*/ 2522863 w 2552030"/>
                  <a:gd name="connsiteY3" fmla="*/ 7859 h 596015"/>
                  <a:gd name="connsiteX4" fmla="*/ 2225407 w 2552030"/>
                  <a:gd name="connsiteY4" fmla="*/ 239214 h 596015"/>
                  <a:gd name="connsiteX5" fmla="*/ 1961002 w 2552030"/>
                  <a:gd name="connsiteY5" fmla="*/ 580737 h 596015"/>
                  <a:gd name="connsiteX6" fmla="*/ 495759 w 2552030"/>
                  <a:gd name="connsiteY6" fmla="*/ 536668 h 596015"/>
                  <a:gd name="connsiteX7" fmla="*/ 0 w 2552030"/>
                  <a:gd name="connsiteY7" fmla="*/ 536668 h 596015"/>
                  <a:gd name="connsiteX8" fmla="*/ 11018 w 2552030"/>
                  <a:gd name="connsiteY8" fmla="*/ 40909 h 596015"/>
                  <a:gd name="connsiteX0" fmla="*/ 11018 w 2567154"/>
                  <a:gd name="connsiteY0" fmla="*/ 41575 h 595944"/>
                  <a:gd name="connsiteX1" fmla="*/ 837282 w 2567154"/>
                  <a:gd name="connsiteY1" fmla="*/ 30559 h 595944"/>
                  <a:gd name="connsiteX2" fmla="*/ 1454227 w 2567154"/>
                  <a:gd name="connsiteY2" fmla="*/ 52592 h 595944"/>
                  <a:gd name="connsiteX3" fmla="*/ 2522863 w 2567154"/>
                  <a:gd name="connsiteY3" fmla="*/ 8525 h 595944"/>
                  <a:gd name="connsiteX4" fmla="*/ 2324559 w 2567154"/>
                  <a:gd name="connsiteY4" fmla="*/ 250897 h 595944"/>
                  <a:gd name="connsiteX5" fmla="*/ 1961002 w 2567154"/>
                  <a:gd name="connsiteY5" fmla="*/ 581403 h 595944"/>
                  <a:gd name="connsiteX6" fmla="*/ 495759 w 2567154"/>
                  <a:gd name="connsiteY6" fmla="*/ 537334 h 595944"/>
                  <a:gd name="connsiteX7" fmla="*/ 0 w 2567154"/>
                  <a:gd name="connsiteY7" fmla="*/ 537334 h 595944"/>
                  <a:gd name="connsiteX8" fmla="*/ 11018 w 2567154"/>
                  <a:gd name="connsiteY8" fmla="*/ 41575 h 595944"/>
                  <a:gd name="connsiteX0" fmla="*/ 635 w 2574042"/>
                  <a:gd name="connsiteY0" fmla="*/ 41574 h 595944"/>
                  <a:gd name="connsiteX1" fmla="*/ 844170 w 2574042"/>
                  <a:gd name="connsiteY1" fmla="*/ 30559 h 595944"/>
                  <a:gd name="connsiteX2" fmla="*/ 1461115 w 2574042"/>
                  <a:gd name="connsiteY2" fmla="*/ 52592 h 595944"/>
                  <a:gd name="connsiteX3" fmla="*/ 2529751 w 2574042"/>
                  <a:gd name="connsiteY3" fmla="*/ 8525 h 595944"/>
                  <a:gd name="connsiteX4" fmla="*/ 2331447 w 2574042"/>
                  <a:gd name="connsiteY4" fmla="*/ 250897 h 595944"/>
                  <a:gd name="connsiteX5" fmla="*/ 1967890 w 2574042"/>
                  <a:gd name="connsiteY5" fmla="*/ 581403 h 595944"/>
                  <a:gd name="connsiteX6" fmla="*/ 502647 w 2574042"/>
                  <a:gd name="connsiteY6" fmla="*/ 537334 h 595944"/>
                  <a:gd name="connsiteX7" fmla="*/ 6888 w 2574042"/>
                  <a:gd name="connsiteY7" fmla="*/ 537334 h 595944"/>
                  <a:gd name="connsiteX8" fmla="*/ 635 w 2574042"/>
                  <a:gd name="connsiteY8" fmla="*/ 41574 h 595944"/>
                  <a:gd name="connsiteX0" fmla="*/ 1006 w 2574413"/>
                  <a:gd name="connsiteY0" fmla="*/ 41574 h 595944"/>
                  <a:gd name="connsiteX1" fmla="*/ 844541 w 2574413"/>
                  <a:gd name="connsiteY1" fmla="*/ 30559 h 595944"/>
                  <a:gd name="connsiteX2" fmla="*/ 1461486 w 2574413"/>
                  <a:gd name="connsiteY2" fmla="*/ 52592 h 595944"/>
                  <a:gd name="connsiteX3" fmla="*/ 2530122 w 2574413"/>
                  <a:gd name="connsiteY3" fmla="*/ 8525 h 595944"/>
                  <a:gd name="connsiteX4" fmla="*/ 2331818 w 2574413"/>
                  <a:gd name="connsiteY4" fmla="*/ 250897 h 595944"/>
                  <a:gd name="connsiteX5" fmla="*/ 1968261 w 2574413"/>
                  <a:gd name="connsiteY5" fmla="*/ 581403 h 595944"/>
                  <a:gd name="connsiteX6" fmla="*/ 503018 w 2574413"/>
                  <a:gd name="connsiteY6" fmla="*/ 537334 h 595944"/>
                  <a:gd name="connsiteX7" fmla="*/ 1501 w 2574413"/>
                  <a:gd name="connsiteY7" fmla="*/ 537334 h 595944"/>
                  <a:gd name="connsiteX8" fmla="*/ 1006 w 2574413"/>
                  <a:gd name="connsiteY8" fmla="*/ 41574 h 595944"/>
                  <a:gd name="connsiteX0" fmla="*/ 1006 w 2576617"/>
                  <a:gd name="connsiteY0" fmla="*/ 50773 h 596220"/>
                  <a:gd name="connsiteX1" fmla="*/ 844541 w 2576617"/>
                  <a:gd name="connsiteY1" fmla="*/ 39758 h 596220"/>
                  <a:gd name="connsiteX2" fmla="*/ 1461486 w 2576617"/>
                  <a:gd name="connsiteY2" fmla="*/ 61791 h 596220"/>
                  <a:gd name="connsiteX3" fmla="*/ 2530122 w 2576617"/>
                  <a:gd name="connsiteY3" fmla="*/ 17724 h 596220"/>
                  <a:gd name="connsiteX4" fmla="*/ 2343331 w 2576617"/>
                  <a:gd name="connsiteY4" fmla="*/ 401870 h 596220"/>
                  <a:gd name="connsiteX5" fmla="*/ 1968261 w 2576617"/>
                  <a:gd name="connsiteY5" fmla="*/ 590602 h 596220"/>
                  <a:gd name="connsiteX6" fmla="*/ 503018 w 2576617"/>
                  <a:gd name="connsiteY6" fmla="*/ 546533 h 596220"/>
                  <a:gd name="connsiteX7" fmla="*/ 1501 w 2576617"/>
                  <a:gd name="connsiteY7" fmla="*/ 546533 h 596220"/>
                  <a:gd name="connsiteX8" fmla="*/ 1006 w 2576617"/>
                  <a:gd name="connsiteY8" fmla="*/ 50773 h 59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6617" h="596220">
                    <a:moveTo>
                      <a:pt x="1006" y="50773"/>
                    </a:moveTo>
                    <a:cubicBezTo>
                      <a:pt x="240623" y="27821"/>
                      <a:pt x="601128" y="37922"/>
                      <a:pt x="844541" y="39758"/>
                    </a:cubicBezTo>
                    <a:cubicBezTo>
                      <a:pt x="1087954" y="41594"/>
                      <a:pt x="1180556" y="65463"/>
                      <a:pt x="1461486" y="61791"/>
                    </a:cubicBezTo>
                    <a:cubicBezTo>
                      <a:pt x="1742416" y="58119"/>
                      <a:pt x="2383148" y="-38956"/>
                      <a:pt x="2530122" y="17724"/>
                    </a:cubicBezTo>
                    <a:cubicBezTo>
                      <a:pt x="2677096" y="74404"/>
                      <a:pt x="2436974" y="306390"/>
                      <a:pt x="2343331" y="401870"/>
                    </a:cubicBezTo>
                    <a:cubicBezTo>
                      <a:pt x="2249688" y="497350"/>
                      <a:pt x="2274980" y="566491"/>
                      <a:pt x="1968261" y="590602"/>
                    </a:cubicBezTo>
                    <a:cubicBezTo>
                      <a:pt x="1661542" y="614713"/>
                      <a:pt x="829852" y="553878"/>
                      <a:pt x="503018" y="546533"/>
                    </a:cubicBezTo>
                    <a:cubicBezTo>
                      <a:pt x="176184" y="539188"/>
                      <a:pt x="40060" y="622733"/>
                      <a:pt x="1501" y="546533"/>
                    </a:cubicBezTo>
                    <a:cubicBezTo>
                      <a:pt x="5174" y="381280"/>
                      <a:pt x="-2667" y="216026"/>
                      <a:pt x="1006" y="50773"/>
                    </a:cubicBezTo>
                    <a:close/>
                  </a:path>
                </a:pathLst>
              </a:custGeom>
              <a:pattFill prst="pct2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Freihandform 39">
                <a:extLst>
                  <a:ext uri="{FF2B5EF4-FFF2-40B4-BE49-F238E27FC236}">
                    <a16:creationId xmlns:a16="http://schemas.microsoft.com/office/drawing/2014/main" id="{934A9AD2-B3CC-48B4-858C-4125083DA161}"/>
                  </a:ext>
                </a:extLst>
              </p:cNvPr>
              <p:cNvSpPr/>
              <p:nvPr/>
            </p:nvSpPr>
            <p:spPr>
              <a:xfrm flipH="1">
                <a:off x="7578805" y="5119412"/>
                <a:ext cx="1044853" cy="520040"/>
              </a:xfrm>
              <a:custGeom>
                <a:avLst/>
                <a:gdLst>
                  <a:gd name="connsiteX0" fmla="*/ 1520328 w 1520328"/>
                  <a:gd name="connsiteY0" fmla="*/ 0 h 608514"/>
                  <a:gd name="connsiteX1" fmla="*/ 1333041 w 1520328"/>
                  <a:gd name="connsiteY1" fmla="*/ 286439 h 608514"/>
                  <a:gd name="connsiteX2" fmla="*/ 727113 w 1520328"/>
                  <a:gd name="connsiteY2" fmla="*/ 561860 h 608514"/>
                  <a:gd name="connsiteX3" fmla="*/ 0 w 1520328"/>
                  <a:gd name="connsiteY3" fmla="*/ 605928 h 608514"/>
                  <a:gd name="connsiteX0" fmla="*/ 1520328 w 1520328"/>
                  <a:gd name="connsiteY0" fmla="*/ 0 h 606783"/>
                  <a:gd name="connsiteX1" fmla="*/ 1421176 w 1520328"/>
                  <a:gd name="connsiteY1" fmla="*/ 396608 h 606783"/>
                  <a:gd name="connsiteX2" fmla="*/ 727113 w 1520328"/>
                  <a:gd name="connsiteY2" fmla="*/ 561860 h 606783"/>
                  <a:gd name="connsiteX3" fmla="*/ 0 w 1520328"/>
                  <a:gd name="connsiteY3" fmla="*/ 605928 h 606783"/>
                  <a:gd name="connsiteX0" fmla="*/ 1520328 w 1520328"/>
                  <a:gd name="connsiteY0" fmla="*/ 0 h 639882"/>
                  <a:gd name="connsiteX1" fmla="*/ 1421176 w 1520328"/>
                  <a:gd name="connsiteY1" fmla="*/ 396608 h 639882"/>
                  <a:gd name="connsiteX2" fmla="*/ 760164 w 1520328"/>
                  <a:gd name="connsiteY2" fmla="*/ 627961 h 639882"/>
                  <a:gd name="connsiteX3" fmla="*/ 0 w 1520328"/>
                  <a:gd name="connsiteY3" fmla="*/ 605928 h 639882"/>
                  <a:gd name="connsiteX0" fmla="*/ 1439869 w 1439869"/>
                  <a:gd name="connsiteY0" fmla="*/ 0 h 628208"/>
                  <a:gd name="connsiteX1" fmla="*/ 1340717 w 1439869"/>
                  <a:gd name="connsiteY1" fmla="*/ 396608 h 628208"/>
                  <a:gd name="connsiteX2" fmla="*/ 679705 w 1439869"/>
                  <a:gd name="connsiteY2" fmla="*/ 627961 h 628208"/>
                  <a:gd name="connsiteX3" fmla="*/ 0 w 1439869"/>
                  <a:gd name="connsiteY3" fmla="*/ 356000 h 628208"/>
                  <a:gd name="connsiteX0" fmla="*/ 1439869 w 1439869"/>
                  <a:gd name="connsiteY0" fmla="*/ 0 h 628208"/>
                  <a:gd name="connsiteX1" fmla="*/ 1340717 w 1439869"/>
                  <a:gd name="connsiteY1" fmla="*/ 396608 h 628208"/>
                  <a:gd name="connsiteX2" fmla="*/ 679705 w 1439869"/>
                  <a:gd name="connsiteY2" fmla="*/ 627961 h 628208"/>
                  <a:gd name="connsiteX3" fmla="*/ 0 w 1439869"/>
                  <a:gd name="connsiteY3" fmla="*/ 356000 h 628208"/>
                  <a:gd name="connsiteX0" fmla="*/ 1440426 w 1440426"/>
                  <a:gd name="connsiteY0" fmla="*/ 0 h 628237"/>
                  <a:gd name="connsiteX1" fmla="*/ 1341274 w 1440426"/>
                  <a:gd name="connsiteY1" fmla="*/ 396608 h 628237"/>
                  <a:gd name="connsiteX2" fmla="*/ 680262 w 1440426"/>
                  <a:gd name="connsiteY2" fmla="*/ 627961 h 628237"/>
                  <a:gd name="connsiteX3" fmla="*/ 557 w 1440426"/>
                  <a:gd name="connsiteY3" fmla="*/ 356000 h 628237"/>
                  <a:gd name="connsiteX0" fmla="*/ 1400239 w 1400239"/>
                  <a:gd name="connsiteY0" fmla="*/ 0 h 629200"/>
                  <a:gd name="connsiteX1" fmla="*/ 1301087 w 1400239"/>
                  <a:gd name="connsiteY1" fmla="*/ 396608 h 629200"/>
                  <a:gd name="connsiteX2" fmla="*/ 640075 w 1400239"/>
                  <a:gd name="connsiteY2" fmla="*/ 627961 h 629200"/>
                  <a:gd name="connsiteX3" fmla="*/ 599 w 1400239"/>
                  <a:gd name="connsiteY3" fmla="*/ 300459 h 629200"/>
                  <a:gd name="connsiteX0" fmla="*/ 1421671 w 1421671"/>
                  <a:gd name="connsiteY0" fmla="*/ 0 h 647053"/>
                  <a:gd name="connsiteX1" fmla="*/ 1322519 w 1421671"/>
                  <a:gd name="connsiteY1" fmla="*/ 396608 h 647053"/>
                  <a:gd name="connsiteX2" fmla="*/ 661507 w 1421671"/>
                  <a:gd name="connsiteY2" fmla="*/ 627961 h 647053"/>
                  <a:gd name="connsiteX3" fmla="*/ 22031 w 1421671"/>
                  <a:gd name="connsiteY3" fmla="*/ 300459 h 647053"/>
                  <a:gd name="connsiteX0" fmla="*/ 1322519 w 1322519"/>
                  <a:gd name="connsiteY0" fmla="*/ 96149 h 346594"/>
                  <a:gd name="connsiteX1" fmla="*/ 661507 w 1322519"/>
                  <a:gd name="connsiteY1" fmla="*/ 327502 h 346594"/>
                  <a:gd name="connsiteX2" fmla="*/ 22031 w 1322519"/>
                  <a:gd name="connsiteY2" fmla="*/ 0 h 346594"/>
                  <a:gd name="connsiteX0" fmla="*/ 1575342 w 1575342"/>
                  <a:gd name="connsiteY0" fmla="*/ 262769 h 353865"/>
                  <a:gd name="connsiteX1" fmla="*/ 662898 w 1575342"/>
                  <a:gd name="connsiteY1" fmla="*/ 327502 h 353865"/>
                  <a:gd name="connsiteX2" fmla="*/ 23422 w 1575342"/>
                  <a:gd name="connsiteY2" fmla="*/ 0 h 353865"/>
                  <a:gd name="connsiteX0" fmla="*/ 1216175 w 1216175"/>
                  <a:gd name="connsiteY0" fmla="*/ 388746 h 489075"/>
                  <a:gd name="connsiteX1" fmla="*/ 303731 w 1216175"/>
                  <a:gd name="connsiteY1" fmla="*/ 453479 h 489075"/>
                  <a:gd name="connsiteX2" fmla="*/ 46433 w 1216175"/>
                  <a:gd name="connsiteY2" fmla="*/ 0 h 489075"/>
                  <a:gd name="connsiteX0" fmla="*/ 1487862 w 1487862"/>
                  <a:gd name="connsiteY0" fmla="*/ 388746 h 489075"/>
                  <a:gd name="connsiteX1" fmla="*/ 62496 w 1487862"/>
                  <a:gd name="connsiteY1" fmla="*/ 453479 h 489075"/>
                  <a:gd name="connsiteX2" fmla="*/ 318120 w 1487862"/>
                  <a:gd name="connsiteY2" fmla="*/ 0 h 489075"/>
                  <a:gd name="connsiteX0" fmla="*/ 1530921 w 1530921"/>
                  <a:gd name="connsiteY0" fmla="*/ 388746 h 489075"/>
                  <a:gd name="connsiteX1" fmla="*/ 105555 w 1530921"/>
                  <a:gd name="connsiteY1" fmla="*/ 453479 h 489075"/>
                  <a:gd name="connsiteX2" fmla="*/ 361179 w 1530921"/>
                  <a:gd name="connsiteY2" fmla="*/ 0 h 489075"/>
                  <a:gd name="connsiteX0" fmla="*/ 1544024 w 1544024"/>
                  <a:gd name="connsiteY0" fmla="*/ 388746 h 489075"/>
                  <a:gd name="connsiteX1" fmla="*/ 118658 w 1544024"/>
                  <a:gd name="connsiteY1" fmla="*/ 453479 h 489075"/>
                  <a:gd name="connsiteX2" fmla="*/ 374282 w 1544024"/>
                  <a:gd name="connsiteY2" fmla="*/ 0 h 489075"/>
                  <a:gd name="connsiteX0" fmla="*/ 1144947 w 1144946"/>
                  <a:gd name="connsiteY0" fmla="*/ 334756 h 473197"/>
                  <a:gd name="connsiteX1" fmla="*/ 91702 w 1144946"/>
                  <a:gd name="connsiteY1" fmla="*/ 453479 h 473197"/>
                  <a:gd name="connsiteX2" fmla="*/ 347326 w 1144946"/>
                  <a:gd name="connsiteY2" fmla="*/ 0 h 473197"/>
                  <a:gd name="connsiteX0" fmla="*/ 940134 w 940135"/>
                  <a:gd name="connsiteY0" fmla="*/ 379748 h 485788"/>
                  <a:gd name="connsiteX1" fmla="*/ 77978 w 940135"/>
                  <a:gd name="connsiteY1" fmla="*/ 453479 h 485788"/>
                  <a:gd name="connsiteX2" fmla="*/ 333602 w 940135"/>
                  <a:gd name="connsiteY2" fmla="*/ 0 h 485788"/>
                  <a:gd name="connsiteX0" fmla="*/ 927483 w 927483"/>
                  <a:gd name="connsiteY0" fmla="*/ 379748 h 485788"/>
                  <a:gd name="connsiteX1" fmla="*/ 65327 w 927483"/>
                  <a:gd name="connsiteY1" fmla="*/ 453479 h 485788"/>
                  <a:gd name="connsiteX2" fmla="*/ 89523 w 927483"/>
                  <a:gd name="connsiteY2" fmla="*/ 197964 h 485788"/>
                  <a:gd name="connsiteX3" fmla="*/ 320951 w 927483"/>
                  <a:gd name="connsiteY3" fmla="*/ 0 h 485788"/>
                  <a:gd name="connsiteX0" fmla="*/ 969525 w 969525"/>
                  <a:gd name="connsiteY0" fmla="*/ 379748 h 473142"/>
                  <a:gd name="connsiteX1" fmla="*/ 107369 w 969525"/>
                  <a:gd name="connsiteY1" fmla="*/ 453479 h 473142"/>
                  <a:gd name="connsiteX2" fmla="*/ 41049 w 969525"/>
                  <a:gd name="connsiteY2" fmla="*/ 170969 h 473142"/>
                  <a:gd name="connsiteX3" fmla="*/ 362993 w 969525"/>
                  <a:gd name="connsiteY3" fmla="*/ 0 h 473142"/>
                  <a:gd name="connsiteX0" fmla="*/ 589178 w 589178"/>
                  <a:gd name="connsiteY0" fmla="*/ 388746 h 476559"/>
                  <a:gd name="connsiteX1" fmla="*/ 89086 w 589178"/>
                  <a:gd name="connsiteY1" fmla="*/ 453479 h 476559"/>
                  <a:gd name="connsiteX2" fmla="*/ 22766 w 589178"/>
                  <a:gd name="connsiteY2" fmla="*/ 170969 h 476559"/>
                  <a:gd name="connsiteX3" fmla="*/ 344710 w 589178"/>
                  <a:gd name="connsiteY3" fmla="*/ 0 h 476559"/>
                  <a:gd name="connsiteX0" fmla="*/ 589178 w 589178"/>
                  <a:gd name="connsiteY0" fmla="*/ 239434 h 327247"/>
                  <a:gd name="connsiteX1" fmla="*/ 89086 w 589178"/>
                  <a:gd name="connsiteY1" fmla="*/ 304167 h 327247"/>
                  <a:gd name="connsiteX2" fmla="*/ 22766 w 589178"/>
                  <a:gd name="connsiteY2" fmla="*/ 21657 h 327247"/>
                  <a:gd name="connsiteX3" fmla="*/ 315799 w 589178"/>
                  <a:gd name="connsiteY3" fmla="*/ 62222 h 327247"/>
                  <a:gd name="connsiteX0" fmla="*/ 612474 w 612474"/>
                  <a:gd name="connsiteY0" fmla="*/ 190906 h 274529"/>
                  <a:gd name="connsiteX1" fmla="*/ 112382 w 612474"/>
                  <a:gd name="connsiteY1" fmla="*/ 255639 h 274529"/>
                  <a:gd name="connsiteX2" fmla="*/ 17153 w 612474"/>
                  <a:gd name="connsiteY2" fmla="*/ 30819 h 274529"/>
                  <a:gd name="connsiteX3" fmla="*/ 339095 w 612474"/>
                  <a:gd name="connsiteY3" fmla="*/ 13694 h 274529"/>
                  <a:gd name="connsiteX0" fmla="*/ 611477 w 611477"/>
                  <a:gd name="connsiteY0" fmla="*/ 190906 h 309497"/>
                  <a:gd name="connsiteX1" fmla="*/ 117167 w 611477"/>
                  <a:gd name="connsiteY1" fmla="*/ 300510 h 309497"/>
                  <a:gd name="connsiteX2" fmla="*/ 16156 w 611477"/>
                  <a:gd name="connsiteY2" fmla="*/ 30819 h 309497"/>
                  <a:gd name="connsiteX3" fmla="*/ 338098 w 611477"/>
                  <a:gd name="connsiteY3" fmla="*/ 13694 h 309497"/>
                  <a:gd name="connsiteX0" fmla="*/ 652988 w 652988"/>
                  <a:gd name="connsiteY0" fmla="*/ 235776 h 322656"/>
                  <a:gd name="connsiteX1" fmla="*/ 118204 w 652988"/>
                  <a:gd name="connsiteY1" fmla="*/ 300510 h 322656"/>
                  <a:gd name="connsiteX2" fmla="*/ 17193 w 652988"/>
                  <a:gd name="connsiteY2" fmla="*/ 30819 h 322656"/>
                  <a:gd name="connsiteX3" fmla="*/ 339135 w 652988"/>
                  <a:gd name="connsiteY3" fmla="*/ 13694 h 322656"/>
                  <a:gd name="connsiteX0" fmla="*/ 340553 w 340553"/>
                  <a:gd name="connsiteY0" fmla="*/ 447309 h 479023"/>
                  <a:gd name="connsiteX1" fmla="*/ 112219 w 340553"/>
                  <a:gd name="connsiteY1" fmla="*/ 300510 h 479023"/>
                  <a:gd name="connsiteX2" fmla="*/ 11208 w 340553"/>
                  <a:gd name="connsiteY2" fmla="*/ 30819 h 479023"/>
                  <a:gd name="connsiteX3" fmla="*/ 333150 w 340553"/>
                  <a:gd name="connsiteY3" fmla="*/ 13694 h 479023"/>
                  <a:gd name="connsiteX0" fmla="*/ 340553 w 340553"/>
                  <a:gd name="connsiteY0" fmla="*/ 447309 h 447308"/>
                  <a:gd name="connsiteX1" fmla="*/ 112219 w 340553"/>
                  <a:gd name="connsiteY1" fmla="*/ 300510 h 447308"/>
                  <a:gd name="connsiteX2" fmla="*/ 11208 w 340553"/>
                  <a:gd name="connsiteY2" fmla="*/ 30819 h 447308"/>
                  <a:gd name="connsiteX3" fmla="*/ 333150 w 340553"/>
                  <a:gd name="connsiteY3" fmla="*/ 13694 h 447308"/>
                  <a:gd name="connsiteX0" fmla="*/ 336767 w 336767"/>
                  <a:gd name="connsiteY0" fmla="*/ 447309 h 447309"/>
                  <a:gd name="connsiteX1" fmla="*/ 172036 w 336767"/>
                  <a:gd name="connsiteY1" fmla="*/ 95388 h 447309"/>
                  <a:gd name="connsiteX2" fmla="*/ 7422 w 336767"/>
                  <a:gd name="connsiteY2" fmla="*/ 30819 h 447309"/>
                  <a:gd name="connsiteX3" fmla="*/ 329364 w 336767"/>
                  <a:gd name="connsiteY3" fmla="*/ 13694 h 447309"/>
                  <a:gd name="connsiteX0" fmla="*/ 331185 w 331185"/>
                  <a:gd name="connsiteY0" fmla="*/ 542631 h 542631"/>
                  <a:gd name="connsiteX1" fmla="*/ 166454 w 331185"/>
                  <a:gd name="connsiteY1" fmla="*/ 190710 h 542631"/>
                  <a:gd name="connsiteX2" fmla="*/ 7621 w 331185"/>
                  <a:gd name="connsiteY2" fmla="*/ 17169 h 542631"/>
                  <a:gd name="connsiteX3" fmla="*/ 323782 w 331185"/>
                  <a:gd name="connsiteY3" fmla="*/ 109016 h 542631"/>
                  <a:gd name="connsiteX0" fmla="*/ 565714 w 565714"/>
                  <a:gd name="connsiteY0" fmla="*/ 747708 h 747708"/>
                  <a:gd name="connsiteX1" fmla="*/ 400983 w 565714"/>
                  <a:gd name="connsiteY1" fmla="*/ 395787 h 747708"/>
                  <a:gd name="connsiteX2" fmla="*/ 242150 w 565714"/>
                  <a:gd name="connsiteY2" fmla="*/ 222246 h 747708"/>
                  <a:gd name="connsiteX3" fmla="*/ 3234 w 565714"/>
                  <a:gd name="connsiteY3" fmla="*/ 0 h 747708"/>
                  <a:gd name="connsiteX0" fmla="*/ 567922 w 567922"/>
                  <a:gd name="connsiteY0" fmla="*/ 747708 h 747708"/>
                  <a:gd name="connsiteX1" fmla="*/ 403191 w 567922"/>
                  <a:gd name="connsiteY1" fmla="*/ 395787 h 747708"/>
                  <a:gd name="connsiteX2" fmla="*/ 244358 w 567922"/>
                  <a:gd name="connsiteY2" fmla="*/ 222246 h 747708"/>
                  <a:gd name="connsiteX3" fmla="*/ 5442 w 567922"/>
                  <a:gd name="connsiteY3" fmla="*/ 0 h 747708"/>
                  <a:gd name="connsiteX0" fmla="*/ 567923 w 567923"/>
                  <a:gd name="connsiteY0" fmla="*/ 747708 h 747708"/>
                  <a:gd name="connsiteX1" fmla="*/ 403192 w 567923"/>
                  <a:gd name="connsiteY1" fmla="*/ 395787 h 747708"/>
                  <a:gd name="connsiteX2" fmla="*/ 244359 w 567923"/>
                  <a:gd name="connsiteY2" fmla="*/ 222246 h 747708"/>
                  <a:gd name="connsiteX3" fmla="*/ 5443 w 567923"/>
                  <a:gd name="connsiteY3" fmla="*/ 0 h 747708"/>
                  <a:gd name="connsiteX0" fmla="*/ 584228 w 584228"/>
                  <a:gd name="connsiteY0" fmla="*/ 638737 h 638737"/>
                  <a:gd name="connsiteX1" fmla="*/ 419497 w 584228"/>
                  <a:gd name="connsiteY1" fmla="*/ 286816 h 638737"/>
                  <a:gd name="connsiteX2" fmla="*/ 260664 w 584228"/>
                  <a:gd name="connsiteY2" fmla="*/ 113275 h 638737"/>
                  <a:gd name="connsiteX3" fmla="*/ 4402 w 584228"/>
                  <a:gd name="connsiteY3" fmla="*/ 0 h 638737"/>
                  <a:gd name="connsiteX0" fmla="*/ 1197862 w 1197862"/>
                  <a:gd name="connsiteY0" fmla="*/ 695715 h 695715"/>
                  <a:gd name="connsiteX1" fmla="*/ 1033131 w 1197862"/>
                  <a:gd name="connsiteY1" fmla="*/ 343794 h 695715"/>
                  <a:gd name="connsiteX2" fmla="*/ 874298 w 1197862"/>
                  <a:gd name="connsiteY2" fmla="*/ 170253 h 695715"/>
                  <a:gd name="connsiteX3" fmla="*/ 1284 w 1197862"/>
                  <a:gd name="connsiteY3" fmla="*/ 0 h 695715"/>
                  <a:gd name="connsiteX0" fmla="*/ 1198860 w 1198860"/>
                  <a:gd name="connsiteY0" fmla="*/ 695715 h 695715"/>
                  <a:gd name="connsiteX1" fmla="*/ 1034129 w 1198860"/>
                  <a:gd name="connsiteY1" fmla="*/ 343794 h 695715"/>
                  <a:gd name="connsiteX2" fmla="*/ 494966 w 1198860"/>
                  <a:gd name="connsiteY2" fmla="*/ 33505 h 695715"/>
                  <a:gd name="connsiteX3" fmla="*/ 2282 w 1198860"/>
                  <a:gd name="connsiteY3" fmla="*/ 0 h 695715"/>
                  <a:gd name="connsiteX0" fmla="*/ 1199609 w 1199609"/>
                  <a:gd name="connsiteY0" fmla="*/ 695715 h 695715"/>
                  <a:gd name="connsiteX1" fmla="*/ 1034878 w 1199609"/>
                  <a:gd name="connsiteY1" fmla="*/ 343794 h 695715"/>
                  <a:gd name="connsiteX2" fmla="*/ 495715 w 1199609"/>
                  <a:gd name="connsiteY2" fmla="*/ 33505 h 695715"/>
                  <a:gd name="connsiteX3" fmla="*/ 3031 w 1199609"/>
                  <a:gd name="connsiteY3" fmla="*/ 0 h 695715"/>
                  <a:gd name="connsiteX0" fmla="*/ 1199609 w 1199609"/>
                  <a:gd name="connsiteY0" fmla="*/ 695715 h 695715"/>
                  <a:gd name="connsiteX1" fmla="*/ 1034878 w 1199609"/>
                  <a:gd name="connsiteY1" fmla="*/ 343794 h 695715"/>
                  <a:gd name="connsiteX2" fmla="*/ 495715 w 1199609"/>
                  <a:gd name="connsiteY2" fmla="*/ 33505 h 695715"/>
                  <a:gd name="connsiteX3" fmla="*/ 3031 w 1199609"/>
                  <a:gd name="connsiteY3" fmla="*/ 0 h 695715"/>
                  <a:gd name="connsiteX0" fmla="*/ 1199609 w 1199609"/>
                  <a:gd name="connsiteY0" fmla="*/ 695715 h 695715"/>
                  <a:gd name="connsiteX1" fmla="*/ 1034878 w 1199609"/>
                  <a:gd name="connsiteY1" fmla="*/ 343794 h 695715"/>
                  <a:gd name="connsiteX2" fmla="*/ 495715 w 1199609"/>
                  <a:gd name="connsiteY2" fmla="*/ 33505 h 695715"/>
                  <a:gd name="connsiteX3" fmla="*/ 3031 w 1199609"/>
                  <a:gd name="connsiteY3" fmla="*/ 0 h 695715"/>
                  <a:gd name="connsiteX0" fmla="*/ 1201975 w 1201975"/>
                  <a:gd name="connsiteY0" fmla="*/ 702793 h 702793"/>
                  <a:gd name="connsiteX1" fmla="*/ 1037244 w 1201975"/>
                  <a:gd name="connsiteY1" fmla="*/ 350872 h 702793"/>
                  <a:gd name="connsiteX2" fmla="*/ 333615 w 1201975"/>
                  <a:gd name="connsiteY2" fmla="*/ 6396 h 702793"/>
                  <a:gd name="connsiteX3" fmla="*/ 5397 w 1201975"/>
                  <a:gd name="connsiteY3" fmla="*/ 7078 h 702793"/>
                  <a:gd name="connsiteX0" fmla="*/ 1252133 w 1252133"/>
                  <a:gd name="connsiteY0" fmla="*/ 713414 h 713414"/>
                  <a:gd name="connsiteX1" fmla="*/ 1087402 w 1252133"/>
                  <a:gd name="connsiteY1" fmla="*/ 361493 h 713414"/>
                  <a:gd name="connsiteX2" fmla="*/ 383773 w 1252133"/>
                  <a:gd name="connsiteY2" fmla="*/ 17017 h 713414"/>
                  <a:gd name="connsiteX3" fmla="*/ 4159 w 1252133"/>
                  <a:gd name="connsiteY3" fmla="*/ 29094 h 713414"/>
                  <a:gd name="connsiteX0" fmla="*/ 1251701 w 1251701"/>
                  <a:gd name="connsiteY0" fmla="*/ 702558 h 702558"/>
                  <a:gd name="connsiteX1" fmla="*/ 891666 w 1251701"/>
                  <a:gd name="connsiteY1" fmla="*/ 179701 h 702558"/>
                  <a:gd name="connsiteX2" fmla="*/ 383341 w 1251701"/>
                  <a:gd name="connsiteY2" fmla="*/ 6161 h 702558"/>
                  <a:gd name="connsiteX3" fmla="*/ 3727 w 1251701"/>
                  <a:gd name="connsiteY3" fmla="*/ 18238 h 702558"/>
                  <a:gd name="connsiteX0" fmla="*/ 1272059 w 1272059"/>
                  <a:gd name="connsiteY0" fmla="*/ 697342 h 697342"/>
                  <a:gd name="connsiteX1" fmla="*/ 912024 w 1272059"/>
                  <a:gd name="connsiteY1" fmla="*/ 174485 h 697342"/>
                  <a:gd name="connsiteX2" fmla="*/ 403699 w 1272059"/>
                  <a:gd name="connsiteY2" fmla="*/ 945 h 697342"/>
                  <a:gd name="connsiteX3" fmla="*/ 3526 w 1272059"/>
                  <a:gd name="connsiteY3" fmla="*/ 92792 h 697342"/>
                  <a:gd name="connsiteX0" fmla="*/ 1269401 w 1269401"/>
                  <a:gd name="connsiteY0" fmla="*/ 858195 h 858195"/>
                  <a:gd name="connsiteX1" fmla="*/ 909366 w 1269401"/>
                  <a:gd name="connsiteY1" fmla="*/ 335338 h 858195"/>
                  <a:gd name="connsiteX2" fmla="*/ 401041 w 1269401"/>
                  <a:gd name="connsiteY2" fmla="*/ 161798 h 858195"/>
                  <a:gd name="connsiteX3" fmla="*/ 868 w 1269401"/>
                  <a:gd name="connsiteY3" fmla="*/ 253645 h 858195"/>
                  <a:gd name="connsiteX0" fmla="*/ 1268533 w 1268533"/>
                  <a:gd name="connsiteY0" fmla="*/ 699948 h 699948"/>
                  <a:gd name="connsiteX1" fmla="*/ 908498 w 1268533"/>
                  <a:gd name="connsiteY1" fmla="*/ 177091 h 699948"/>
                  <a:gd name="connsiteX2" fmla="*/ 400173 w 1268533"/>
                  <a:gd name="connsiteY2" fmla="*/ 3551 h 699948"/>
                  <a:gd name="connsiteX3" fmla="*/ 0 w 1268533"/>
                  <a:gd name="connsiteY3" fmla="*/ 95398 h 699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8533" h="699948">
                    <a:moveTo>
                      <a:pt x="1268533" y="699948"/>
                    </a:moveTo>
                    <a:cubicBezTo>
                      <a:pt x="1141839" y="541795"/>
                      <a:pt x="1053225" y="293157"/>
                      <a:pt x="908498" y="177091"/>
                    </a:cubicBezTo>
                    <a:cubicBezTo>
                      <a:pt x="763771" y="61025"/>
                      <a:pt x="551589" y="17166"/>
                      <a:pt x="400173" y="3551"/>
                    </a:cubicBezTo>
                    <a:cubicBezTo>
                      <a:pt x="248757" y="-10064"/>
                      <a:pt x="136173" y="14436"/>
                      <a:pt x="0" y="95398"/>
                    </a:cubicBezTo>
                  </a:path>
                </a:pathLst>
              </a:custGeom>
              <a:noFill/>
              <a:ln w="38100">
                <a:solidFill>
                  <a:srgbClr val="00FF00"/>
                </a:solidFill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2" name="Gruppieren 151">
                <a:extLst>
                  <a:ext uri="{FF2B5EF4-FFF2-40B4-BE49-F238E27FC236}">
                    <a16:creationId xmlns:a16="http://schemas.microsoft.com/office/drawing/2014/main" id="{18970363-070D-4B70-A516-9540946E2AFD}"/>
                  </a:ext>
                </a:extLst>
              </p:cNvPr>
              <p:cNvGrpSpPr/>
              <p:nvPr/>
            </p:nvGrpSpPr>
            <p:grpSpPr>
              <a:xfrm>
                <a:off x="8681232" y="4580144"/>
                <a:ext cx="1165753" cy="617655"/>
                <a:chOff x="8611398" y="1786981"/>
                <a:chExt cx="1165753" cy="617655"/>
              </a:xfrm>
            </p:grpSpPr>
            <p:sp>
              <p:nvSpPr>
                <p:cNvPr id="153" name="Freihandform 46">
                  <a:extLst>
                    <a:ext uri="{FF2B5EF4-FFF2-40B4-BE49-F238E27FC236}">
                      <a16:creationId xmlns:a16="http://schemas.microsoft.com/office/drawing/2014/main" id="{CF55A7EE-13FC-4DFA-8F91-B8A9E0D1DF1B}"/>
                    </a:ext>
                  </a:extLst>
                </p:cNvPr>
                <p:cNvSpPr/>
                <p:nvPr/>
              </p:nvSpPr>
              <p:spPr>
                <a:xfrm flipH="1">
                  <a:off x="8913009" y="1817523"/>
                  <a:ext cx="864142" cy="571803"/>
                </a:xfrm>
                <a:custGeom>
                  <a:avLst/>
                  <a:gdLst>
                    <a:gd name="connsiteX0" fmla="*/ 1520328 w 1520328"/>
                    <a:gd name="connsiteY0" fmla="*/ 0 h 608514"/>
                    <a:gd name="connsiteX1" fmla="*/ 1333041 w 1520328"/>
                    <a:gd name="connsiteY1" fmla="*/ 286439 h 608514"/>
                    <a:gd name="connsiteX2" fmla="*/ 727113 w 1520328"/>
                    <a:gd name="connsiteY2" fmla="*/ 561860 h 608514"/>
                    <a:gd name="connsiteX3" fmla="*/ 0 w 1520328"/>
                    <a:gd name="connsiteY3" fmla="*/ 605928 h 608514"/>
                    <a:gd name="connsiteX0" fmla="*/ 1520328 w 1520328"/>
                    <a:gd name="connsiteY0" fmla="*/ 0 h 606783"/>
                    <a:gd name="connsiteX1" fmla="*/ 1421176 w 1520328"/>
                    <a:gd name="connsiteY1" fmla="*/ 396608 h 606783"/>
                    <a:gd name="connsiteX2" fmla="*/ 727113 w 1520328"/>
                    <a:gd name="connsiteY2" fmla="*/ 561860 h 606783"/>
                    <a:gd name="connsiteX3" fmla="*/ 0 w 1520328"/>
                    <a:gd name="connsiteY3" fmla="*/ 605928 h 606783"/>
                    <a:gd name="connsiteX0" fmla="*/ 1520328 w 1520328"/>
                    <a:gd name="connsiteY0" fmla="*/ 0 h 639882"/>
                    <a:gd name="connsiteX1" fmla="*/ 1421176 w 1520328"/>
                    <a:gd name="connsiteY1" fmla="*/ 396608 h 639882"/>
                    <a:gd name="connsiteX2" fmla="*/ 760164 w 1520328"/>
                    <a:gd name="connsiteY2" fmla="*/ 627961 h 639882"/>
                    <a:gd name="connsiteX3" fmla="*/ 0 w 1520328"/>
                    <a:gd name="connsiteY3" fmla="*/ 605928 h 639882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40426 w 1440426"/>
                    <a:gd name="connsiteY0" fmla="*/ 0 h 628237"/>
                    <a:gd name="connsiteX1" fmla="*/ 1341274 w 1440426"/>
                    <a:gd name="connsiteY1" fmla="*/ 396608 h 628237"/>
                    <a:gd name="connsiteX2" fmla="*/ 680262 w 1440426"/>
                    <a:gd name="connsiteY2" fmla="*/ 627961 h 628237"/>
                    <a:gd name="connsiteX3" fmla="*/ 557 w 1440426"/>
                    <a:gd name="connsiteY3" fmla="*/ 356000 h 628237"/>
                    <a:gd name="connsiteX0" fmla="*/ 1400239 w 1400239"/>
                    <a:gd name="connsiteY0" fmla="*/ 0 h 629200"/>
                    <a:gd name="connsiteX1" fmla="*/ 1301087 w 1400239"/>
                    <a:gd name="connsiteY1" fmla="*/ 396608 h 629200"/>
                    <a:gd name="connsiteX2" fmla="*/ 640075 w 1400239"/>
                    <a:gd name="connsiteY2" fmla="*/ 627961 h 629200"/>
                    <a:gd name="connsiteX3" fmla="*/ 599 w 1400239"/>
                    <a:gd name="connsiteY3" fmla="*/ 300459 h 629200"/>
                    <a:gd name="connsiteX0" fmla="*/ 1421671 w 1421671"/>
                    <a:gd name="connsiteY0" fmla="*/ 0 h 647053"/>
                    <a:gd name="connsiteX1" fmla="*/ 1322519 w 1421671"/>
                    <a:gd name="connsiteY1" fmla="*/ 396608 h 647053"/>
                    <a:gd name="connsiteX2" fmla="*/ 661507 w 1421671"/>
                    <a:gd name="connsiteY2" fmla="*/ 627961 h 647053"/>
                    <a:gd name="connsiteX3" fmla="*/ 22031 w 1421671"/>
                    <a:gd name="connsiteY3" fmla="*/ 300459 h 647053"/>
                    <a:gd name="connsiteX0" fmla="*/ 1322519 w 1322519"/>
                    <a:gd name="connsiteY0" fmla="*/ 96149 h 346594"/>
                    <a:gd name="connsiteX1" fmla="*/ 661507 w 1322519"/>
                    <a:gd name="connsiteY1" fmla="*/ 327502 h 346594"/>
                    <a:gd name="connsiteX2" fmla="*/ 22031 w 1322519"/>
                    <a:gd name="connsiteY2" fmla="*/ 0 h 346594"/>
                    <a:gd name="connsiteX0" fmla="*/ 1575342 w 1575342"/>
                    <a:gd name="connsiteY0" fmla="*/ 262769 h 353865"/>
                    <a:gd name="connsiteX1" fmla="*/ 662898 w 1575342"/>
                    <a:gd name="connsiteY1" fmla="*/ 327502 h 353865"/>
                    <a:gd name="connsiteX2" fmla="*/ 23422 w 1575342"/>
                    <a:gd name="connsiteY2" fmla="*/ 0 h 353865"/>
                    <a:gd name="connsiteX0" fmla="*/ 1216175 w 1216175"/>
                    <a:gd name="connsiteY0" fmla="*/ 388746 h 489075"/>
                    <a:gd name="connsiteX1" fmla="*/ 303731 w 1216175"/>
                    <a:gd name="connsiteY1" fmla="*/ 453479 h 489075"/>
                    <a:gd name="connsiteX2" fmla="*/ 46433 w 1216175"/>
                    <a:gd name="connsiteY2" fmla="*/ 0 h 489075"/>
                    <a:gd name="connsiteX0" fmla="*/ 1487862 w 1487862"/>
                    <a:gd name="connsiteY0" fmla="*/ 388746 h 489075"/>
                    <a:gd name="connsiteX1" fmla="*/ 62496 w 1487862"/>
                    <a:gd name="connsiteY1" fmla="*/ 453479 h 489075"/>
                    <a:gd name="connsiteX2" fmla="*/ 318120 w 1487862"/>
                    <a:gd name="connsiteY2" fmla="*/ 0 h 489075"/>
                    <a:gd name="connsiteX0" fmla="*/ 1530921 w 1530921"/>
                    <a:gd name="connsiteY0" fmla="*/ 388746 h 489075"/>
                    <a:gd name="connsiteX1" fmla="*/ 105555 w 1530921"/>
                    <a:gd name="connsiteY1" fmla="*/ 453479 h 489075"/>
                    <a:gd name="connsiteX2" fmla="*/ 361179 w 1530921"/>
                    <a:gd name="connsiteY2" fmla="*/ 0 h 489075"/>
                    <a:gd name="connsiteX0" fmla="*/ 1544024 w 1544024"/>
                    <a:gd name="connsiteY0" fmla="*/ 388746 h 489075"/>
                    <a:gd name="connsiteX1" fmla="*/ 118658 w 1544024"/>
                    <a:gd name="connsiteY1" fmla="*/ 453479 h 489075"/>
                    <a:gd name="connsiteX2" fmla="*/ 374282 w 1544024"/>
                    <a:gd name="connsiteY2" fmla="*/ 0 h 489075"/>
                    <a:gd name="connsiteX0" fmla="*/ 1144947 w 1144946"/>
                    <a:gd name="connsiteY0" fmla="*/ 334756 h 473197"/>
                    <a:gd name="connsiteX1" fmla="*/ 91702 w 1144946"/>
                    <a:gd name="connsiteY1" fmla="*/ 453479 h 473197"/>
                    <a:gd name="connsiteX2" fmla="*/ 347326 w 1144946"/>
                    <a:gd name="connsiteY2" fmla="*/ 0 h 473197"/>
                    <a:gd name="connsiteX0" fmla="*/ 940134 w 940135"/>
                    <a:gd name="connsiteY0" fmla="*/ 379748 h 485788"/>
                    <a:gd name="connsiteX1" fmla="*/ 77978 w 940135"/>
                    <a:gd name="connsiteY1" fmla="*/ 453479 h 485788"/>
                    <a:gd name="connsiteX2" fmla="*/ 333602 w 940135"/>
                    <a:gd name="connsiteY2" fmla="*/ 0 h 485788"/>
                    <a:gd name="connsiteX0" fmla="*/ 927483 w 927483"/>
                    <a:gd name="connsiteY0" fmla="*/ 379748 h 485788"/>
                    <a:gd name="connsiteX1" fmla="*/ 65327 w 927483"/>
                    <a:gd name="connsiteY1" fmla="*/ 453479 h 485788"/>
                    <a:gd name="connsiteX2" fmla="*/ 89523 w 927483"/>
                    <a:gd name="connsiteY2" fmla="*/ 197964 h 485788"/>
                    <a:gd name="connsiteX3" fmla="*/ 320951 w 927483"/>
                    <a:gd name="connsiteY3" fmla="*/ 0 h 485788"/>
                    <a:gd name="connsiteX0" fmla="*/ 969525 w 969525"/>
                    <a:gd name="connsiteY0" fmla="*/ 379748 h 473142"/>
                    <a:gd name="connsiteX1" fmla="*/ 107369 w 969525"/>
                    <a:gd name="connsiteY1" fmla="*/ 453479 h 473142"/>
                    <a:gd name="connsiteX2" fmla="*/ 41049 w 969525"/>
                    <a:gd name="connsiteY2" fmla="*/ 170969 h 473142"/>
                    <a:gd name="connsiteX3" fmla="*/ 362993 w 969525"/>
                    <a:gd name="connsiteY3" fmla="*/ 0 h 473142"/>
                    <a:gd name="connsiteX0" fmla="*/ 589178 w 589178"/>
                    <a:gd name="connsiteY0" fmla="*/ 388746 h 476559"/>
                    <a:gd name="connsiteX1" fmla="*/ 89086 w 589178"/>
                    <a:gd name="connsiteY1" fmla="*/ 453479 h 476559"/>
                    <a:gd name="connsiteX2" fmla="*/ 22766 w 589178"/>
                    <a:gd name="connsiteY2" fmla="*/ 170969 h 476559"/>
                    <a:gd name="connsiteX3" fmla="*/ 344710 w 589178"/>
                    <a:gd name="connsiteY3" fmla="*/ 0 h 476559"/>
                    <a:gd name="connsiteX0" fmla="*/ 589178 w 589178"/>
                    <a:gd name="connsiteY0" fmla="*/ 239434 h 327247"/>
                    <a:gd name="connsiteX1" fmla="*/ 89086 w 589178"/>
                    <a:gd name="connsiteY1" fmla="*/ 304167 h 327247"/>
                    <a:gd name="connsiteX2" fmla="*/ 22766 w 589178"/>
                    <a:gd name="connsiteY2" fmla="*/ 21657 h 327247"/>
                    <a:gd name="connsiteX3" fmla="*/ 315799 w 589178"/>
                    <a:gd name="connsiteY3" fmla="*/ 62222 h 327247"/>
                    <a:gd name="connsiteX0" fmla="*/ 612474 w 612474"/>
                    <a:gd name="connsiteY0" fmla="*/ 190906 h 274529"/>
                    <a:gd name="connsiteX1" fmla="*/ 112382 w 612474"/>
                    <a:gd name="connsiteY1" fmla="*/ 255639 h 274529"/>
                    <a:gd name="connsiteX2" fmla="*/ 17153 w 612474"/>
                    <a:gd name="connsiteY2" fmla="*/ 30819 h 274529"/>
                    <a:gd name="connsiteX3" fmla="*/ 339095 w 612474"/>
                    <a:gd name="connsiteY3" fmla="*/ 13694 h 274529"/>
                    <a:gd name="connsiteX0" fmla="*/ 611477 w 611477"/>
                    <a:gd name="connsiteY0" fmla="*/ 190906 h 309497"/>
                    <a:gd name="connsiteX1" fmla="*/ 117167 w 611477"/>
                    <a:gd name="connsiteY1" fmla="*/ 300510 h 309497"/>
                    <a:gd name="connsiteX2" fmla="*/ 16156 w 611477"/>
                    <a:gd name="connsiteY2" fmla="*/ 30819 h 309497"/>
                    <a:gd name="connsiteX3" fmla="*/ 338098 w 611477"/>
                    <a:gd name="connsiteY3" fmla="*/ 13694 h 309497"/>
                    <a:gd name="connsiteX0" fmla="*/ 652988 w 652988"/>
                    <a:gd name="connsiteY0" fmla="*/ 235776 h 322656"/>
                    <a:gd name="connsiteX1" fmla="*/ 118204 w 652988"/>
                    <a:gd name="connsiteY1" fmla="*/ 300510 h 322656"/>
                    <a:gd name="connsiteX2" fmla="*/ 17193 w 652988"/>
                    <a:gd name="connsiteY2" fmla="*/ 30819 h 322656"/>
                    <a:gd name="connsiteX3" fmla="*/ 339135 w 652988"/>
                    <a:gd name="connsiteY3" fmla="*/ 13694 h 322656"/>
                    <a:gd name="connsiteX0" fmla="*/ 340553 w 340553"/>
                    <a:gd name="connsiteY0" fmla="*/ 447309 h 479023"/>
                    <a:gd name="connsiteX1" fmla="*/ 112219 w 340553"/>
                    <a:gd name="connsiteY1" fmla="*/ 300510 h 479023"/>
                    <a:gd name="connsiteX2" fmla="*/ 11208 w 340553"/>
                    <a:gd name="connsiteY2" fmla="*/ 30819 h 479023"/>
                    <a:gd name="connsiteX3" fmla="*/ 333150 w 340553"/>
                    <a:gd name="connsiteY3" fmla="*/ 13694 h 479023"/>
                    <a:gd name="connsiteX0" fmla="*/ 340553 w 340553"/>
                    <a:gd name="connsiteY0" fmla="*/ 447309 h 447308"/>
                    <a:gd name="connsiteX1" fmla="*/ 112219 w 340553"/>
                    <a:gd name="connsiteY1" fmla="*/ 300510 h 447308"/>
                    <a:gd name="connsiteX2" fmla="*/ 11208 w 340553"/>
                    <a:gd name="connsiteY2" fmla="*/ 30819 h 447308"/>
                    <a:gd name="connsiteX3" fmla="*/ 333150 w 340553"/>
                    <a:gd name="connsiteY3" fmla="*/ 13694 h 447308"/>
                    <a:gd name="connsiteX0" fmla="*/ 336767 w 336767"/>
                    <a:gd name="connsiteY0" fmla="*/ 447309 h 447309"/>
                    <a:gd name="connsiteX1" fmla="*/ 172036 w 336767"/>
                    <a:gd name="connsiteY1" fmla="*/ 95388 h 447309"/>
                    <a:gd name="connsiteX2" fmla="*/ 7422 w 336767"/>
                    <a:gd name="connsiteY2" fmla="*/ 30819 h 447309"/>
                    <a:gd name="connsiteX3" fmla="*/ 329364 w 336767"/>
                    <a:gd name="connsiteY3" fmla="*/ 13694 h 447309"/>
                    <a:gd name="connsiteX0" fmla="*/ 331185 w 331185"/>
                    <a:gd name="connsiteY0" fmla="*/ 542631 h 542631"/>
                    <a:gd name="connsiteX1" fmla="*/ 166454 w 331185"/>
                    <a:gd name="connsiteY1" fmla="*/ 190710 h 542631"/>
                    <a:gd name="connsiteX2" fmla="*/ 7621 w 331185"/>
                    <a:gd name="connsiteY2" fmla="*/ 17169 h 542631"/>
                    <a:gd name="connsiteX3" fmla="*/ 323782 w 331185"/>
                    <a:gd name="connsiteY3" fmla="*/ 109016 h 542631"/>
                    <a:gd name="connsiteX0" fmla="*/ 565714 w 565714"/>
                    <a:gd name="connsiteY0" fmla="*/ 747708 h 747708"/>
                    <a:gd name="connsiteX1" fmla="*/ 400983 w 565714"/>
                    <a:gd name="connsiteY1" fmla="*/ 395787 h 747708"/>
                    <a:gd name="connsiteX2" fmla="*/ 242150 w 565714"/>
                    <a:gd name="connsiteY2" fmla="*/ 222246 h 747708"/>
                    <a:gd name="connsiteX3" fmla="*/ 3234 w 565714"/>
                    <a:gd name="connsiteY3" fmla="*/ 0 h 747708"/>
                    <a:gd name="connsiteX0" fmla="*/ 567922 w 567922"/>
                    <a:gd name="connsiteY0" fmla="*/ 747708 h 747708"/>
                    <a:gd name="connsiteX1" fmla="*/ 403191 w 567922"/>
                    <a:gd name="connsiteY1" fmla="*/ 395787 h 747708"/>
                    <a:gd name="connsiteX2" fmla="*/ 244358 w 567922"/>
                    <a:gd name="connsiteY2" fmla="*/ 222246 h 747708"/>
                    <a:gd name="connsiteX3" fmla="*/ 5442 w 567922"/>
                    <a:gd name="connsiteY3" fmla="*/ 0 h 747708"/>
                    <a:gd name="connsiteX0" fmla="*/ 567923 w 567923"/>
                    <a:gd name="connsiteY0" fmla="*/ 747708 h 747708"/>
                    <a:gd name="connsiteX1" fmla="*/ 403192 w 567923"/>
                    <a:gd name="connsiteY1" fmla="*/ 395787 h 747708"/>
                    <a:gd name="connsiteX2" fmla="*/ 244359 w 567923"/>
                    <a:gd name="connsiteY2" fmla="*/ 222246 h 747708"/>
                    <a:gd name="connsiteX3" fmla="*/ 5443 w 567923"/>
                    <a:gd name="connsiteY3" fmla="*/ 0 h 747708"/>
                    <a:gd name="connsiteX0" fmla="*/ 584228 w 584228"/>
                    <a:gd name="connsiteY0" fmla="*/ 638737 h 638737"/>
                    <a:gd name="connsiteX1" fmla="*/ 419497 w 584228"/>
                    <a:gd name="connsiteY1" fmla="*/ 286816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  <a:gd name="connsiteX0" fmla="*/ 584228 w 584228"/>
                    <a:gd name="connsiteY0" fmla="*/ 638737 h 638737"/>
                    <a:gd name="connsiteX1" fmla="*/ 57762 w 584228"/>
                    <a:gd name="connsiteY1" fmla="*/ 452758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  <a:gd name="connsiteX0" fmla="*/ 651422 w 651422"/>
                    <a:gd name="connsiteY0" fmla="*/ 638737 h 638737"/>
                    <a:gd name="connsiteX1" fmla="*/ 124956 w 651422"/>
                    <a:gd name="connsiteY1" fmla="*/ 452758 h 638737"/>
                    <a:gd name="connsiteX2" fmla="*/ 28490 w 651422"/>
                    <a:gd name="connsiteY2" fmla="*/ 182418 h 638737"/>
                    <a:gd name="connsiteX3" fmla="*/ 71596 w 651422"/>
                    <a:gd name="connsiteY3" fmla="*/ 0 h 638737"/>
                    <a:gd name="connsiteX0" fmla="*/ 633686 w 633686"/>
                    <a:gd name="connsiteY0" fmla="*/ 804679 h 804679"/>
                    <a:gd name="connsiteX1" fmla="*/ 107220 w 633686"/>
                    <a:gd name="connsiteY1" fmla="*/ 618700 h 804679"/>
                    <a:gd name="connsiteX2" fmla="*/ 10754 w 633686"/>
                    <a:gd name="connsiteY2" fmla="*/ 348360 h 804679"/>
                    <a:gd name="connsiteX3" fmla="*/ 265911 w 633686"/>
                    <a:gd name="connsiteY3" fmla="*/ 0 h 804679"/>
                    <a:gd name="connsiteX0" fmla="*/ 668227 w 668227"/>
                    <a:gd name="connsiteY0" fmla="*/ 804679 h 804679"/>
                    <a:gd name="connsiteX1" fmla="*/ 141761 w 668227"/>
                    <a:gd name="connsiteY1" fmla="*/ 618700 h 804679"/>
                    <a:gd name="connsiteX2" fmla="*/ 45295 w 668227"/>
                    <a:gd name="connsiteY2" fmla="*/ 348360 h 804679"/>
                    <a:gd name="connsiteX3" fmla="*/ 300452 w 668227"/>
                    <a:gd name="connsiteY3" fmla="*/ 0 h 804679"/>
                    <a:gd name="connsiteX0" fmla="*/ 668227 w 668227"/>
                    <a:gd name="connsiteY0" fmla="*/ 804679 h 804679"/>
                    <a:gd name="connsiteX1" fmla="*/ 141761 w 668227"/>
                    <a:gd name="connsiteY1" fmla="*/ 618700 h 804679"/>
                    <a:gd name="connsiteX2" fmla="*/ 45295 w 668227"/>
                    <a:gd name="connsiteY2" fmla="*/ 348360 h 804679"/>
                    <a:gd name="connsiteX3" fmla="*/ 300452 w 668227"/>
                    <a:gd name="connsiteY3" fmla="*/ 0 h 804679"/>
                    <a:gd name="connsiteX0" fmla="*/ 729024 w 729024"/>
                    <a:gd name="connsiteY0" fmla="*/ 804679 h 804679"/>
                    <a:gd name="connsiteX1" fmla="*/ 202558 w 729024"/>
                    <a:gd name="connsiteY1" fmla="*/ 618700 h 804679"/>
                    <a:gd name="connsiteX2" fmla="*/ 106092 w 729024"/>
                    <a:gd name="connsiteY2" fmla="*/ 348360 h 804679"/>
                    <a:gd name="connsiteX3" fmla="*/ 361249 w 729024"/>
                    <a:gd name="connsiteY3" fmla="*/ 0 h 804679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621627 w 621627"/>
                    <a:gd name="connsiteY0" fmla="*/ 817974 h 817974"/>
                    <a:gd name="connsiteX1" fmla="*/ 95161 w 621627"/>
                    <a:gd name="connsiteY1" fmla="*/ 631995 h 817974"/>
                    <a:gd name="connsiteX2" fmla="*/ 11169 w 621627"/>
                    <a:gd name="connsiteY2" fmla="*/ 15942 h 817974"/>
                    <a:gd name="connsiteX3" fmla="*/ 253852 w 621627"/>
                    <a:gd name="connsiteY3" fmla="*/ 13295 h 817974"/>
                    <a:gd name="connsiteX0" fmla="*/ 719172 w 719172"/>
                    <a:gd name="connsiteY0" fmla="*/ 896841 h 896841"/>
                    <a:gd name="connsiteX1" fmla="*/ 192706 w 719172"/>
                    <a:gd name="connsiteY1" fmla="*/ 710862 h 896841"/>
                    <a:gd name="connsiteX2" fmla="*/ 108714 w 719172"/>
                    <a:gd name="connsiteY2" fmla="*/ 94809 h 896841"/>
                    <a:gd name="connsiteX3" fmla="*/ 351397 w 719172"/>
                    <a:gd name="connsiteY3" fmla="*/ 92162 h 896841"/>
                    <a:gd name="connsiteX0" fmla="*/ 719172 w 719172"/>
                    <a:gd name="connsiteY0" fmla="*/ 896841 h 896841"/>
                    <a:gd name="connsiteX1" fmla="*/ 192706 w 719172"/>
                    <a:gd name="connsiteY1" fmla="*/ 710862 h 896841"/>
                    <a:gd name="connsiteX2" fmla="*/ 108714 w 719172"/>
                    <a:gd name="connsiteY2" fmla="*/ 94809 h 896841"/>
                    <a:gd name="connsiteX3" fmla="*/ 351397 w 719172"/>
                    <a:gd name="connsiteY3" fmla="*/ 92162 h 896841"/>
                    <a:gd name="connsiteX0" fmla="*/ 610458 w 610458"/>
                    <a:gd name="connsiteY0" fmla="*/ 896841 h 896841"/>
                    <a:gd name="connsiteX1" fmla="*/ 0 w 610458"/>
                    <a:gd name="connsiteY1" fmla="*/ 94809 h 896841"/>
                    <a:gd name="connsiteX2" fmla="*/ 242683 w 610458"/>
                    <a:gd name="connsiteY2" fmla="*/ 92162 h 896841"/>
                    <a:gd name="connsiteX0" fmla="*/ 722721 w 722721"/>
                    <a:gd name="connsiteY0" fmla="*/ 804678 h 804678"/>
                    <a:gd name="connsiteX1" fmla="*/ 0 w 722721"/>
                    <a:gd name="connsiteY1" fmla="*/ 348358 h 804678"/>
                    <a:gd name="connsiteX2" fmla="*/ 354946 w 722721"/>
                    <a:gd name="connsiteY2" fmla="*/ -1 h 804678"/>
                    <a:gd name="connsiteX0" fmla="*/ 766552 w 766552"/>
                    <a:gd name="connsiteY0" fmla="*/ 804679 h 804679"/>
                    <a:gd name="connsiteX1" fmla="*/ 43831 w 766552"/>
                    <a:gd name="connsiteY1" fmla="*/ 348359 h 804679"/>
                    <a:gd name="connsiteX2" fmla="*/ 398777 w 766552"/>
                    <a:gd name="connsiteY2" fmla="*/ 0 h 804679"/>
                    <a:gd name="connsiteX0" fmla="*/ 723521 w 723521"/>
                    <a:gd name="connsiteY0" fmla="*/ 813016 h 813016"/>
                    <a:gd name="connsiteX1" fmla="*/ 800 w 723521"/>
                    <a:gd name="connsiteY1" fmla="*/ 356696 h 813016"/>
                    <a:gd name="connsiteX2" fmla="*/ 355746 w 723521"/>
                    <a:gd name="connsiteY2" fmla="*/ 8337 h 813016"/>
                    <a:gd name="connsiteX0" fmla="*/ 726888 w 726888"/>
                    <a:gd name="connsiteY0" fmla="*/ 867659 h 867659"/>
                    <a:gd name="connsiteX1" fmla="*/ 4167 w 726888"/>
                    <a:gd name="connsiteY1" fmla="*/ 411339 h 867659"/>
                    <a:gd name="connsiteX2" fmla="*/ 359113 w 726888"/>
                    <a:gd name="connsiteY2" fmla="*/ 62980 h 867659"/>
                    <a:gd name="connsiteX0" fmla="*/ 726888 w 726888"/>
                    <a:gd name="connsiteY0" fmla="*/ 828439 h 828439"/>
                    <a:gd name="connsiteX1" fmla="*/ 4167 w 726888"/>
                    <a:gd name="connsiteY1" fmla="*/ 372119 h 828439"/>
                    <a:gd name="connsiteX2" fmla="*/ 359113 w 726888"/>
                    <a:gd name="connsiteY2" fmla="*/ 23760 h 828439"/>
                    <a:gd name="connsiteX0" fmla="*/ 726888 w 726888"/>
                    <a:gd name="connsiteY0" fmla="*/ 828439 h 828439"/>
                    <a:gd name="connsiteX1" fmla="*/ 4167 w 726888"/>
                    <a:gd name="connsiteY1" fmla="*/ 372119 h 828439"/>
                    <a:gd name="connsiteX2" fmla="*/ 359113 w 726888"/>
                    <a:gd name="connsiteY2" fmla="*/ 23760 h 828439"/>
                    <a:gd name="connsiteX0" fmla="*/ 1073434 w 1073434"/>
                    <a:gd name="connsiteY0" fmla="*/ 1475234 h 1475234"/>
                    <a:gd name="connsiteX1" fmla="*/ 350713 w 1073434"/>
                    <a:gd name="connsiteY1" fmla="*/ 1018914 h 1475234"/>
                    <a:gd name="connsiteX2" fmla="*/ 131871 w 1073434"/>
                    <a:gd name="connsiteY2" fmla="*/ 6787 h 1475234"/>
                    <a:gd name="connsiteX0" fmla="*/ 941563 w 941563"/>
                    <a:gd name="connsiteY0" fmla="*/ 1524778 h 1524778"/>
                    <a:gd name="connsiteX1" fmla="*/ 218842 w 941563"/>
                    <a:gd name="connsiteY1" fmla="*/ 1068458 h 1524778"/>
                    <a:gd name="connsiteX2" fmla="*/ 0 w 941563"/>
                    <a:gd name="connsiteY2" fmla="*/ 56331 h 1524778"/>
                    <a:gd name="connsiteX0" fmla="*/ 1515349 w 1515349"/>
                    <a:gd name="connsiteY0" fmla="*/ 1551459 h 1551459"/>
                    <a:gd name="connsiteX1" fmla="*/ 792628 w 1515349"/>
                    <a:gd name="connsiteY1" fmla="*/ 1095139 h 1551459"/>
                    <a:gd name="connsiteX2" fmla="*/ 0 w 1515349"/>
                    <a:gd name="connsiteY2" fmla="*/ 55355 h 1551459"/>
                    <a:gd name="connsiteX0" fmla="*/ 1515349 w 1515349"/>
                    <a:gd name="connsiteY0" fmla="*/ 1567639 h 1567639"/>
                    <a:gd name="connsiteX1" fmla="*/ 730260 w 1515349"/>
                    <a:gd name="connsiteY1" fmla="*/ 807094 h 1567639"/>
                    <a:gd name="connsiteX2" fmla="*/ 0 w 1515349"/>
                    <a:gd name="connsiteY2" fmla="*/ 71535 h 1567639"/>
                    <a:gd name="connsiteX0" fmla="*/ 1203508 w 1203508"/>
                    <a:gd name="connsiteY0" fmla="*/ 1204424 h 1204424"/>
                    <a:gd name="connsiteX1" fmla="*/ 730260 w 1203508"/>
                    <a:gd name="connsiteY1" fmla="*/ 803421 h 1204424"/>
                    <a:gd name="connsiteX2" fmla="*/ 0 w 1203508"/>
                    <a:gd name="connsiteY2" fmla="*/ 67862 h 1204424"/>
                    <a:gd name="connsiteX0" fmla="*/ 1253402 w 1253402"/>
                    <a:gd name="connsiteY0" fmla="*/ 1232350 h 1232350"/>
                    <a:gd name="connsiteX1" fmla="*/ 730260 w 1253402"/>
                    <a:gd name="connsiteY1" fmla="*/ 803690 h 1232350"/>
                    <a:gd name="connsiteX2" fmla="*/ 0 w 1253402"/>
                    <a:gd name="connsiteY2" fmla="*/ 68131 h 1232350"/>
                    <a:gd name="connsiteX0" fmla="*/ 1253402 w 1253402"/>
                    <a:gd name="connsiteY0" fmla="*/ 1232350 h 1232350"/>
                    <a:gd name="connsiteX1" fmla="*/ 730260 w 1253402"/>
                    <a:gd name="connsiteY1" fmla="*/ 803690 h 1232350"/>
                    <a:gd name="connsiteX2" fmla="*/ 0 w 1253402"/>
                    <a:gd name="connsiteY2" fmla="*/ 68131 h 1232350"/>
                    <a:gd name="connsiteX0" fmla="*/ 1253402 w 1253402"/>
                    <a:gd name="connsiteY0" fmla="*/ 1249557 h 1249557"/>
                    <a:gd name="connsiteX1" fmla="*/ 568102 w 1253402"/>
                    <a:gd name="connsiteY1" fmla="*/ 599642 h 1249557"/>
                    <a:gd name="connsiteX2" fmla="*/ 0 w 1253402"/>
                    <a:gd name="connsiteY2" fmla="*/ 85338 h 1249557"/>
                    <a:gd name="connsiteX0" fmla="*/ 1253402 w 1253402"/>
                    <a:gd name="connsiteY0" fmla="*/ 1252104 h 1252104"/>
                    <a:gd name="connsiteX1" fmla="*/ 568102 w 1253402"/>
                    <a:gd name="connsiteY1" fmla="*/ 602189 h 1252104"/>
                    <a:gd name="connsiteX2" fmla="*/ 0 w 1253402"/>
                    <a:gd name="connsiteY2" fmla="*/ 87885 h 1252104"/>
                    <a:gd name="connsiteX0" fmla="*/ 1253402 w 1253402"/>
                    <a:gd name="connsiteY0" fmla="*/ 1164395 h 1164395"/>
                    <a:gd name="connsiteX1" fmla="*/ 568102 w 1253402"/>
                    <a:gd name="connsiteY1" fmla="*/ 514480 h 1164395"/>
                    <a:gd name="connsiteX2" fmla="*/ 0 w 1253402"/>
                    <a:gd name="connsiteY2" fmla="*/ 176 h 1164395"/>
                    <a:gd name="connsiteX0" fmla="*/ 194646 w 591292"/>
                    <a:gd name="connsiteY0" fmla="*/ 10844 h 1183513"/>
                    <a:gd name="connsiteX1" fmla="*/ 568102 w 591292"/>
                    <a:gd name="connsiteY1" fmla="*/ 1161449 h 1183513"/>
                    <a:gd name="connsiteX2" fmla="*/ 0 w 591292"/>
                    <a:gd name="connsiteY2" fmla="*/ 647145 h 1183513"/>
                    <a:gd name="connsiteX0" fmla="*/ 108277 w 835756"/>
                    <a:gd name="connsiteY0" fmla="*/ 10844 h 1923463"/>
                    <a:gd name="connsiteX1" fmla="*/ 481733 w 835756"/>
                    <a:gd name="connsiteY1" fmla="*/ 1161449 h 1923463"/>
                    <a:gd name="connsiteX2" fmla="*/ 756525 w 835756"/>
                    <a:gd name="connsiteY2" fmla="*/ 1923463 h 1923463"/>
                    <a:gd name="connsiteX0" fmla="*/ 108276 w 756524"/>
                    <a:gd name="connsiteY0" fmla="*/ 10844 h 1923463"/>
                    <a:gd name="connsiteX1" fmla="*/ 481732 w 756524"/>
                    <a:gd name="connsiteY1" fmla="*/ 1161449 h 1923463"/>
                    <a:gd name="connsiteX2" fmla="*/ 756524 w 756524"/>
                    <a:gd name="connsiteY2" fmla="*/ 1923463 h 1923463"/>
                    <a:gd name="connsiteX0" fmla="*/ 108276 w 1311600"/>
                    <a:gd name="connsiteY0" fmla="*/ 10844 h 2105795"/>
                    <a:gd name="connsiteX1" fmla="*/ 481732 w 1311600"/>
                    <a:gd name="connsiteY1" fmla="*/ 1161449 h 2105795"/>
                    <a:gd name="connsiteX2" fmla="*/ 1311600 w 1311600"/>
                    <a:gd name="connsiteY2" fmla="*/ 2105795 h 2105795"/>
                    <a:gd name="connsiteX0" fmla="*/ 108276 w 1311600"/>
                    <a:gd name="connsiteY0" fmla="*/ 8240 h 2103191"/>
                    <a:gd name="connsiteX1" fmla="*/ 481732 w 1311600"/>
                    <a:gd name="connsiteY1" fmla="*/ 1671652 h 2103191"/>
                    <a:gd name="connsiteX2" fmla="*/ 1311600 w 1311600"/>
                    <a:gd name="connsiteY2" fmla="*/ 2103191 h 2103191"/>
                    <a:gd name="connsiteX0" fmla="*/ 108276 w 1311600"/>
                    <a:gd name="connsiteY0" fmla="*/ 8240 h 2103191"/>
                    <a:gd name="connsiteX1" fmla="*/ 481732 w 1311600"/>
                    <a:gd name="connsiteY1" fmla="*/ 1671652 h 2103191"/>
                    <a:gd name="connsiteX2" fmla="*/ 1311600 w 1311600"/>
                    <a:gd name="connsiteY2" fmla="*/ 2103191 h 2103191"/>
                    <a:gd name="connsiteX0" fmla="*/ 9981 w 1213305"/>
                    <a:gd name="connsiteY0" fmla="*/ 43310 h 2138261"/>
                    <a:gd name="connsiteX1" fmla="*/ 383437 w 1213305"/>
                    <a:gd name="connsiteY1" fmla="*/ 1706722 h 2138261"/>
                    <a:gd name="connsiteX2" fmla="*/ 1213305 w 1213305"/>
                    <a:gd name="connsiteY2" fmla="*/ 2138261 h 2138261"/>
                    <a:gd name="connsiteX0" fmla="*/ 10128 w 1203172"/>
                    <a:gd name="connsiteY0" fmla="*/ 71097 h 1186018"/>
                    <a:gd name="connsiteX1" fmla="*/ 373304 w 1203172"/>
                    <a:gd name="connsiteY1" fmla="*/ 754479 h 1186018"/>
                    <a:gd name="connsiteX2" fmla="*/ 1203172 w 1203172"/>
                    <a:gd name="connsiteY2" fmla="*/ 1186018 h 1186018"/>
                    <a:gd name="connsiteX0" fmla="*/ 10128 w 1203172"/>
                    <a:gd name="connsiteY0" fmla="*/ 71097 h 1186018"/>
                    <a:gd name="connsiteX1" fmla="*/ 373304 w 1203172"/>
                    <a:gd name="connsiteY1" fmla="*/ 754478 h 1186018"/>
                    <a:gd name="connsiteX2" fmla="*/ 1203172 w 1203172"/>
                    <a:gd name="connsiteY2" fmla="*/ 1186018 h 1186018"/>
                    <a:gd name="connsiteX0" fmla="*/ 52419 w 1245463"/>
                    <a:gd name="connsiteY0" fmla="*/ 70098 h 1185019"/>
                    <a:gd name="connsiteX1" fmla="*/ 415595 w 1245463"/>
                    <a:gd name="connsiteY1" fmla="*/ 753479 h 1185019"/>
                    <a:gd name="connsiteX2" fmla="*/ 1245463 w 1245463"/>
                    <a:gd name="connsiteY2" fmla="*/ 1185019 h 1185019"/>
                    <a:gd name="connsiteX0" fmla="*/ 52419 w 1245463"/>
                    <a:gd name="connsiteY0" fmla="*/ 70098 h 1185019"/>
                    <a:gd name="connsiteX1" fmla="*/ 415595 w 1245463"/>
                    <a:gd name="connsiteY1" fmla="*/ 753480 h 1185019"/>
                    <a:gd name="connsiteX2" fmla="*/ 1245463 w 1245463"/>
                    <a:gd name="connsiteY2" fmla="*/ 1185019 h 1185019"/>
                    <a:gd name="connsiteX0" fmla="*/ 10128 w 1203172"/>
                    <a:gd name="connsiteY0" fmla="*/ 71095 h 1186016"/>
                    <a:gd name="connsiteX1" fmla="*/ 373304 w 1203172"/>
                    <a:gd name="connsiteY1" fmla="*/ 754477 h 1186016"/>
                    <a:gd name="connsiteX2" fmla="*/ 1203172 w 1203172"/>
                    <a:gd name="connsiteY2" fmla="*/ 1186016 h 1186016"/>
                    <a:gd name="connsiteX0" fmla="*/ 19850 w 1212894"/>
                    <a:gd name="connsiteY0" fmla="*/ 98621 h 1213542"/>
                    <a:gd name="connsiteX1" fmla="*/ 383026 w 1212894"/>
                    <a:gd name="connsiteY1" fmla="*/ 782003 h 1213542"/>
                    <a:gd name="connsiteX2" fmla="*/ 1212894 w 1212894"/>
                    <a:gd name="connsiteY2" fmla="*/ 1213542 h 1213542"/>
                    <a:gd name="connsiteX0" fmla="*/ 14870 w 1207914"/>
                    <a:gd name="connsiteY0" fmla="*/ 92984 h 1207905"/>
                    <a:gd name="connsiteX1" fmla="*/ 501397 w 1207914"/>
                    <a:gd name="connsiteY1" fmla="*/ 844740 h 1207905"/>
                    <a:gd name="connsiteX2" fmla="*/ 1207914 w 1207914"/>
                    <a:gd name="connsiteY2" fmla="*/ 1207905 h 1207905"/>
                    <a:gd name="connsiteX0" fmla="*/ 8001 w 1725283"/>
                    <a:gd name="connsiteY0" fmla="*/ 93972 h 1140519"/>
                    <a:gd name="connsiteX1" fmla="*/ 1018766 w 1725283"/>
                    <a:gd name="connsiteY1" fmla="*/ 777354 h 1140519"/>
                    <a:gd name="connsiteX2" fmla="*/ 1725283 w 1725283"/>
                    <a:gd name="connsiteY2" fmla="*/ 1140519 h 1140519"/>
                    <a:gd name="connsiteX0" fmla="*/ 0 w 1717282"/>
                    <a:gd name="connsiteY0" fmla="*/ 1 h 1046548"/>
                    <a:gd name="connsiteX1" fmla="*/ 1010765 w 1717282"/>
                    <a:gd name="connsiteY1" fmla="*/ 683383 h 1046548"/>
                    <a:gd name="connsiteX2" fmla="*/ 1717282 w 1717282"/>
                    <a:gd name="connsiteY2" fmla="*/ 1046548 h 1046548"/>
                    <a:gd name="connsiteX0" fmla="*/ 0 w 1172485"/>
                    <a:gd name="connsiteY0" fmla="*/ 0 h 1057943"/>
                    <a:gd name="connsiteX1" fmla="*/ 465968 w 1172485"/>
                    <a:gd name="connsiteY1" fmla="*/ 694778 h 1057943"/>
                    <a:gd name="connsiteX2" fmla="*/ 1172485 w 1172485"/>
                    <a:gd name="connsiteY2" fmla="*/ 1057943 h 1057943"/>
                    <a:gd name="connsiteX0" fmla="*/ 0 w 1172485"/>
                    <a:gd name="connsiteY0" fmla="*/ 0 h 1057943"/>
                    <a:gd name="connsiteX1" fmla="*/ 465968 w 1172485"/>
                    <a:gd name="connsiteY1" fmla="*/ 694778 h 1057943"/>
                    <a:gd name="connsiteX2" fmla="*/ 1172485 w 1172485"/>
                    <a:gd name="connsiteY2" fmla="*/ 1057943 h 1057943"/>
                    <a:gd name="connsiteX0" fmla="*/ 0 w 1038855"/>
                    <a:gd name="connsiteY0" fmla="*/ 0 h 750259"/>
                    <a:gd name="connsiteX1" fmla="*/ 332338 w 1038855"/>
                    <a:gd name="connsiteY1" fmla="*/ 387094 h 750259"/>
                    <a:gd name="connsiteX2" fmla="*/ 1038855 w 1038855"/>
                    <a:gd name="connsiteY2" fmla="*/ 750259 h 750259"/>
                    <a:gd name="connsiteX0" fmla="*/ 0 w 1038855"/>
                    <a:gd name="connsiteY0" fmla="*/ 0 h 750259"/>
                    <a:gd name="connsiteX1" fmla="*/ 414572 w 1038855"/>
                    <a:gd name="connsiteY1" fmla="*/ 523842 h 750259"/>
                    <a:gd name="connsiteX2" fmla="*/ 1038855 w 1038855"/>
                    <a:gd name="connsiteY2" fmla="*/ 750259 h 750259"/>
                    <a:gd name="connsiteX0" fmla="*/ 0 w 1038855"/>
                    <a:gd name="connsiteY0" fmla="*/ 0 h 750259"/>
                    <a:gd name="connsiteX1" fmla="*/ 414572 w 1038855"/>
                    <a:gd name="connsiteY1" fmla="*/ 523842 h 750259"/>
                    <a:gd name="connsiteX2" fmla="*/ 1038855 w 1038855"/>
                    <a:gd name="connsiteY2" fmla="*/ 750259 h 750259"/>
                    <a:gd name="connsiteX0" fmla="*/ 0 w 1038855"/>
                    <a:gd name="connsiteY0" fmla="*/ 0 h 750259"/>
                    <a:gd name="connsiteX1" fmla="*/ 414572 w 1038855"/>
                    <a:gd name="connsiteY1" fmla="*/ 523842 h 750259"/>
                    <a:gd name="connsiteX2" fmla="*/ 1038855 w 1038855"/>
                    <a:gd name="connsiteY2" fmla="*/ 750259 h 750259"/>
                    <a:gd name="connsiteX0" fmla="*/ 0 w 1038855"/>
                    <a:gd name="connsiteY0" fmla="*/ 0 h 750259"/>
                    <a:gd name="connsiteX1" fmla="*/ 414572 w 1038855"/>
                    <a:gd name="connsiteY1" fmla="*/ 523842 h 750259"/>
                    <a:gd name="connsiteX2" fmla="*/ 1038855 w 1038855"/>
                    <a:gd name="connsiteY2" fmla="*/ 750259 h 750259"/>
                    <a:gd name="connsiteX0" fmla="*/ 0 w 1049135"/>
                    <a:gd name="connsiteY0" fmla="*/ 0 h 533043"/>
                    <a:gd name="connsiteX1" fmla="*/ 414572 w 1049135"/>
                    <a:gd name="connsiteY1" fmla="*/ 523842 h 533043"/>
                    <a:gd name="connsiteX2" fmla="*/ 1049135 w 1049135"/>
                    <a:gd name="connsiteY2" fmla="*/ 374201 h 533043"/>
                    <a:gd name="connsiteX0" fmla="*/ 0 w 1049135"/>
                    <a:gd name="connsiteY0" fmla="*/ 0 h 601766"/>
                    <a:gd name="connsiteX1" fmla="*/ 414572 w 1049135"/>
                    <a:gd name="connsiteY1" fmla="*/ 523842 h 601766"/>
                    <a:gd name="connsiteX2" fmla="*/ 1049135 w 1049135"/>
                    <a:gd name="connsiteY2" fmla="*/ 374201 h 601766"/>
                    <a:gd name="connsiteX0" fmla="*/ 0 w 1049135"/>
                    <a:gd name="connsiteY0" fmla="*/ 0 h 769618"/>
                    <a:gd name="connsiteX1" fmla="*/ 743506 w 1049135"/>
                    <a:gd name="connsiteY1" fmla="*/ 751757 h 769618"/>
                    <a:gd name="connsiteX2" fmla="*/ 1049135 w 1049135"/>
                    <a:gd name="connsiteY2" fmla="*/ 374201 h 76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9135" h="769618">
                      <a:moveTo>
                        <a:pt x="0" y="0"/>
                      </a:moveTo>
                      <a:cubicBezTo>
                        <a:pt x="179925" y="313963"/>
                        <a:pt x="568650" y="689390"/>
                        <a:pt x="743506" y="751757"/>
                      </a:cubicBezTo>
                      <a:cubicBezTo>
                        <a:pt x="918362" y="814124"/>
                        <a:pt x="1033087" y="718978"/>
                        <a:pt x="1049135" y="374201"/>
                      </a:cubicBezTo>
                    </a:path>
                  </a:pathLst>
                </a:custGeom>
                <a:noFill/>
                <a:ln w="38100">
                  <a:solidFill>
                    <a:srgbClr val="00FF00"/>
                  </a:solidFill>
                  <a:prstDash val="dash"/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4" name="Freihandform 46">
                  <a:extLst>
                    <a:ext uri="{FF2B5EF4-FFF2-40B4-BE49-F238E27FC236}">
                      <a16:creationId xmlns:a16="http://schemas.microsoft.com/office/drawing/2014/main" id="{1FE5C7E2-44A7-4949-BE78-1AFAC6A42203}"/>
                    </a:ext>
                  </a:extLst>
                </p:cNvPr>
                <p:cNvSpPr/>
                <p:nvPr/>
              </p:nvSpPr>
              <p:spPr>
                <a:xfrm>
                  <a:off x="8611398" y="1786981"/>
                  <a:ext cx="196624" cy="617655"/>
                </a:xfrm>
                <a:custGeom>
                  <a:avLst/>
                  <a:gdLst>
                    <a:gd name="connsiteX0" fmla="*/ 1520328 w 1520328"/>
                    <a:gd name="connsiteY0" fmla="*/ 0 h 608514"/>
                    <a:gd name="connsiteX1" fmla="*/ 1333041 w 1520328"/>
                    <a:gd name="connsiteY1" fmla="*/ 286439 h 608514"/>
                    <a:gd name="connsiteX2" fmla="*/ 727113 w 1520328"/>
                    <a:gd name="connsiteY2" fmla="*/ 561860 h 608514"/>
                    <a:gd name="connsiteX3" fmla="*/ 0 w 1520328"/>
                    <a:gd name="connsiteY3" fmla="*/ 605928 h 608514"/>
                    <a:gd name="connsiteX0" fmla="*/ 1520328 w 1520328"/>
                    <a:gd name="connsiteY0" fmla="*/ 0 h 606783"/>
                    <a:gd name="connsiteX1" fmla="*/ 1421176 w 1520328"/>
                    <a:gd name="connsiteY1" fmla="*/ 396608 h 606783"/>
                    <a:gd name="connsiteX2" fmla="*/ 727113 w 1520328"/>
                    <a:gd name="connsiteY2" fmla="*/ 561860 h 606783"/>
                    <a:gd name="connsiteX3" fmla="*/ 0 w 1520328"/>
                    <a:gd name="connsiteY3" fmla="*/ 605928 h 606783"/>
                    <a:gd name="connsiteX0" fmla="*/ 1520328 w 1520328"/>
                    <a:gd name="connsiteY0" fmla="*/ 0 h 639882"/>
                    <a:gd name="connsiteX1" fmla="*/ 1421176 w 1520328"/>
                    <a:gd name="connsiteY1" fmla="*/ 396608 h 639882"/>
                    <a:gd name="connsiteX2" fmla="*/ 760164 w 1520328"/>
                    <a:gd name="connsiteY2" fmla="*/ 627961 h 639882"/>
                    <a:gd name="connsiteX3" fmla="*/ 0 w 1520328"/>
                    <a:gd name="connsiteY3" fmla="*/ 605928 h 639882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39869 w 1439869"/>
                    <a:gd name="connsiteY0" fmla="*/ 0 h 628208"/>
                    <a:gd name="connsiteX1" fmla="*/ 1340717 w 1439869"/>
                    <a:gd name="connsiteY1" fmla="*/ 396608 h 628208"/>
                    <a:gd name="connsiteX2" fmla="*/ 679705 w 1439869"/>
                    <a:gd name="connsiteY2" fmla="*/ 627961 h 628208"/>
                    <a:gd name="connsiteX3" fmla="*/ 0 w 1439869"/>
                    <a:gd name="connsiteY3" fmla="*/ 356000 h 628208"/>
                    <a:gd name="connsiteX0" fmla="*/ 1440426 w 1440426"/>
                    <a:gd name="connsiteY0" fmla="*/ 0 h 628237"/>
                    <a:gd name="connsiteX1" fmla="*/ 1341274 w 1440426"/>
                    <a:gd name="connsiteY1" fmla="*/ 396608 h 628237"/>
                    <a:gd name="connsiteX2" fmla="*/ 680262 w 1440426"/>
                    <a:gd name="connsiteY2" fmla="*/ 627961 h 628237"/>
                    <a:gd name="connsiteX3" fmla="*/ 557 w 1440426"/>
                    <a:gd name="connsiteY3" fmla="*/ 356000 h 628237"/>
                    <a:gd name="connsiteX0" fmla="*/ 1400239 w 1400239"/>
                    <a:gd name="connsiteY0" fmla="*/ 0 h 629200"/>
                    <a:gd name="connsiteX1" fmla="*/ 1301087 w 1400239"/>
                    <a:gd name="connsiteY1" fmla="*/ 396608 h 629200"/>
                    <a:gd name="connsiteX2" fmla="*/ 640075 w 1400239"/>
                    <a:gd name="connsiteY2" fmla="*/ 627961 h 629200"/>
                    <a:gd name="connsiteX3" fmla="*/ 599 w 1400239"/>
                    <a:gd name="connsiteY3" fmla="*/ 300459 h 629200"/>
                    <a:gd name="connsiteX0" fmla="*/ 1421671 w 1421671"/>
                    <a:gd name="connsiteY0" fmla="*/ 0 h 647053"/>
                    <a:gd name="connsiteX1" fmla="*/ 1322519 w 1421671"/>
                    <a:gd name="connsiteY1" fmla="*/ 396608 h 647053"/>
                    <a:gd name="connsiteX2" fmla="*/ 661507 w 1421671"/>
                    <a:gd name="connsiteY2" fmla="*/ 627961 h 647053"/>
                    <a:gd name="connsiteX3" fmla="*/ 22031 w 1421671"/>
                    <a:gd name="connsiteY3" fmla="*/ 300459 h 647053"/>
                    <a:gd name="connsiteX0" fmla="*/ 1322519 w 1322519"/>
                    <a:gd name="connsiteY0" fmla="*/ 96149 h 346594"/>
                    <a:gd name="connsiteX1" fmla="*/ 661507 w 1322519"/>
                    <a:gd name="connsiteY1" fmla="*/ 327502 h 346594"/>
                    <a:gd name="connsiteX2" fmla="*/ 22031 w 1322519"/>
                    <a:gd name="connsiteY2" fmla="*/ 0 h 346594"/>
                    <a:gd name="connsiteX0" fmla="*/ 1575342 w 1575342"/>
                    <a:gd name="connsiteY0" fmla="*/ 262769 h 353865"/>
                    <a:gd name="connsiteX1" fmla="*/ 662898 w 1575342"/>
                    <a:gd name="connsiteY1" fmla="*/ 327502 h 353865"/>
                    <a:gd name="connsiteX2" fmla="*/ 23422 w 1575342"/>
                    <a:gd name="connsiteY2" fmla="*/ 0 h 353865"/>
                    <a:gd name="connsiteX0" fmla="*/ 1216175 w 1216175"/>
                    <a:gd name="connsiteY0" fmla="*/ 388746 h 489075"/>
                    <a:gd name="connsiteX1" fmla="*/ 303731 w 1216175"/>
                    <a:gd name="connsiteY1" fmla="*/ 453479 h 489075"/>
                    <a:gd name="connsiteX2" fmla="*/ 46433 w 1216175"/>
                    <a:gd name="connsiteY2" fmla="*/ 0 h 489075"/>
                    <a:gd name="connsiteX0" fmla="*/ 1487862 w 1487862"/>
                    <a:gd name="connsiteY0" fmla="*/ 388746 h 489075"/>
                    <a:gd name="connsiteX1" fmla="*/ 62496 w 1487862"/>
                    <a:gd name="connsiteY1" fmla="*/ 453479 h 489075"/>
                    <a:gd name="connsiteX2" fmla="*/ 318120 w 1487862"/>
                    <a:gd name="connsiteY2" fmla="*/ 0 h 489075"/>
                    <a:gd name="connsiteX0" fmla="*/ 1530921 w 1530921"/>
                    <a:gd name="connsiteY0" fmla="*/ 388746 h 489075"/>
                    <a:gd name="connsiteX1" fmla="*/ 105555 w 1530921"/>
                    <a:gd name="connsiteY1" fmla="*/ 453479 h 489075"/>
                    <a:gd name="connsiteX2" fmla="*/ 361179 w 1530921"/>
                    <a:gd name="connsiteY2" fmla="*/ 0 h 489075"/>
                    <a:gd name="connsiteX0" fmla="*/ 1544024 w 1544024"/>
                    <a:gd name="connsiteY0" fmla="*/ 388746 h 489075"/>
                    <a:gd name="connsiteX1" fmla="*/ 118658 w 1544024"/>
                    <a:gd name="connsiteY1" fmla="*/ 453479 h 489075"/>
                    <a:gd name="connsiteX2" fmla="*/ 374282 w 1544024"/>
                    <a:gd name="connsiteY2" fmla="*/ 0 h 489075"/>
                    <a:gd name="connsiteX0" fmla="*/ 1144947 w 1144946"/>
                    <a:gd name="connsiteY0" fmla="*/ 334756 h 473197"/>
                    <a:gd name="connsiteX1" fmla="*/ 91702 w 1144946"/>
                    <a:gd name="connsiteY1" fmla="*/ 453479 h 473197"/>
                    <a:gd name="connsiteX2" fmla="*/ 347326 w 1144946"/>
                    <a:gd name="connsiteY2" fmla="*/ 0 h 473197"/>
                    <a:gd name="connsiteX0" fmla="*/ 940134 w 940135"/>
                    <a:gd name="connsiteY0" fmla="*/ 379748 h 485788"/>
                    <a:gd name="connsiteX1" fmla="*/ 77978 w 940135"/>
                    <a:gd name="connsiteY1" fmla="*/ 453479 h 485788"/>
                    <a:gd name="connsiteX2" fmla="*/ 333602 w 940135"/>
                    <a:gd name="connsiteY2" fmla="*/ 0 h 485788"/>
                    <a:gd name="connsiteX0" fmla="*/ 927483 w 927483"/>
                    <a:gd name="connsiteY0" fmla="*/ 379748 h 485788"/>
                    <a:gd name="connsiteX1" fmla="*/ 65327 w 927483"/>
                    <a:gd name="connsiteY1" fmla="*/ 453479 h 485788"/>
                    <a:gd name="connsiteX2" fmla="*/ 89523 w 927483"/>
                    <a:gd name="connsiteY2" fmla="*/ 197964 h 485788"/>
                    <a:gd name="connsiteX3" fmla="*/ 320951 w 927483"/>
                    <a:gd name="connsiteY3" fmla="*/ 0 h 485788"/>
                    <a:gd name="connsiteX0" fmla="*/ 969525 w 969525"/>
                    <a:gd name="connsiteY0" fmla="*/ 379748 h 473142"/>
                    <a:gd name="connsiteX1" fmla="*/ 107369 w 969525"/>
                    <a:gd name="connsiteY1" fmla="*/ 453479 h 473142"/>
                    <a:gd name="connsiteX2" fmla="*/ 41049 w 969525"/>
                    <a:gd name="connsiteY2" fmla="*/ 170969 h 473142"/>
                    <a:gd name="connsiteX3" fmla="*/ 362993 w 969525"/>
                    <a:gd name="connsiteY3" fmla="*/ 0 h 473142"/>
                    <a:gd name="connsiteX0" fmla="*/ 589178 w 589178"/>
                    <a:gd name="connsiteY0" fmla="*/ 388746 h 476559"/>
                    <a:gd name="connsiteX1" fmla="*/ 89086 w 589178"/>
                    <a:gd name="connsiteY1" fmla="*/ 453479 h 476559"/>
                    <a:gd name="connsiteX2" fmla="*/ 22766 w 589178"/>
                    <a:gd name="connsiteY2" fmla="*/ 170969 h 476559"/>
                    <a:gd name="connsiteX3" fmla="*/ 344710 w 589178"/>
                    <a:gd name="connsiteY3" fmla="*/ 0 h 476559"/>
                    <a:gd name="connsiteX0" fmla="*/ 589178 w 589178"/>
                    <a:gd name="connsiteY0" fmla="*/ 239434 h 327247"/>
                    <a:gd name="connsiteX1" fmla="*/ 89086 w 589178"/>
                    <a:gd name="connsiteY1" fmla="*/ 304167 h 327247"/>
                    <a:gd name="connsiteX2" fmla="*/ 22766 w 589178"/>
                    <a:gd name="connsiteY2" fmla="*/ 21657 h 327247"/>
                    <a:gd name="connsiteX3" fmla="*/ 315799 w 589178"/>
                    <a:gd name="connsiteY3" fmla="*/ 62222 h 327247"/>
                    <a:gd name="connsiteX0" fmla="*/ 612474 w 612474"/>
                    <a:gd name="connsiteY0" fmla="*/ 190906 h 274529"/>
                    <a:gd name="connsiteX1" fmla="*/ 112382 w 612474"/>
                    <a:gd name="connsiteY1" fmla="*/ 255639 h 274529"/>
                    <a:gd name="connsiteX2" fmla="*/ 17153 w 612474"/>
                    <a:gd name="connsiteY2" fmla="*/ 30819 h 274529"/>
                    <a:gd name="connsiteX3" fmla="*/ 339095 w 612474"/>
                    <a:gd name="connsiteY3" fmla="*/ 13694 h 274529"/>
                    <a:gd name="connsiteX0" fmla="*/ 611477 w 611477"/>
                    <a:gd name="connsiteY0" fmla="*/ 190906 h 309497"/>
                    <a:gd name="connsiteX1" fmla="*/ 117167 w 611477"/>
                    <a:gd name="connsiteY1" fmla="*/ 300510 h 309497"/>
                    <a:gd name="connsiteX2" fmla="*/ 16156 w 611477"/>
                    <a:gd name="connsiteY2" fmla="*/ 30819 h 309497"/>
                    <a:gd name="connsiteX3" fmla="*/ 338098 w 611477"/>
                    <a:gd name="connsiteY3" fmla="*/ 13694 h 309497"/>
                    <a:gd name="connsiteX0" fmla="*/ 652988 w 652988"/>
                    <a:gd name="connsiteY0" fmla="*/ 235776 h 322656"/>
                    <a:gd name="connsiteX1" fmla="*/ 118204 w 652988"/>
                    <a:gd name="connsiteY1" fmla="*/ 300510 h 322656"/>
                    <a:gd name="connsiteX2" fmla="*/ 17193 w 652988"/>
                    <a:gd name="connsiteY2" fmla="*/ 30819 h 322656"/>
                    <a:gd name="connsiteX3" fmla="*/ 339135 w 652988"/>
                    <a:gd name="connsiteY3" fmla="*/ 13694 h 322656"/>
                    <a:gd name="connsiteX0" fmla="*/ 340553 w 340553"/>
                    <a:gd name="connsiteY0" fmla="*/ 447309 h 479023"/>
                    <a:gd name="connsiteX1" fmla="*/ 112219 w 340553"/>
                    <a:gd name="connsiteY1" fmla="*/ 300510 h 479023"/>
                    <a:gd name="connsiteX2" fmla="*/ 11208 w 340553"/>
                    <a:gd name="connsiteY2" fmla="*/ 30819 h 479023"/>
                    <a:gd name="connsiteX3" fmla="*/ 333150 w 340553"/>
                    <a:gd name="connsiteY3" fmla="*/ 13694 h 479023"/>
                    <a:gd name="connsiteX0" fmla="*/ 340553 w 340553"/>
                    <a:gd name="connsiteY0" fmla="*/ 447309 h 447308"/>
                    <a:gd name="connsiteX1" fmla="*/ 112219 w 340553"/>
                    <a:gd name="connsiteY1" fmla="*/ 300510 h 447308"/>
                    <a:gd name="connsiteX2" fmla="*/ 11208 w 340553"/>
                    <a:gd name="connsiteY2" fmla="*/ 30819 h 447308"/>
                    <a:gd name="connsiteX3" fmla="*/ 333150 w 340553"/>
                    <a:gd name="connsiteY3" fmla="*/ 13694 h 447308"/>
                    <a:gd name="connsiteX0" fmla="*/ 336767 w 336767"/>
                    <a:gd name="connsiteY0" fmla="*/ 447309 h 447309"/>
                    <a:gd name="connsiteX1" fmla="*/ 172036 w 336767"/>
                    <a:gd name="connsiteY1" fmla="*/ 95388 h 447309"/>
                    <a:gd name="connsiteX2" fmla="*/ 7422 w 336767"/>
                    <a:gd name="connsiteY2" fmla="*/ 30819 h 447309"/>
                    <a:gd name="connsiteX3" fmla="*/ 329364 w 336767"/>
                    <a:gd name="connsiteY3" fmla="*/ 13694 h 447309"/>
                    <a:gd name="connsiteX0" fmla="*/ 331185 w 331185"/>
                    <a:gd name="connsiteY0" fmla="*/ 542631 h 542631"/>
                    <a:gd name="connsiteX1" fmla="*/ 166454 w 331185"/>
                    <a:gd name="connsiteY1" fmla="*/ 190710 h 542631"/>
                    <a:gd name="connsiteX2" fmla="*/ 7621 w 331185"/>
                    <a:gd name="connsiteY2" fmla="*/ 17169 h 542631"/>
                    <a:gd name="connsiteX3" fmla="*/ 323782 w 331185"/>
                    <a:gd name="connsiteY3" fmla="*/ 109016 h 542631"/>
                    <a:gd name="connsiteX0" fmla="*/ 565714 w 565714"/>
                    <a:gd name="connsiteY0" fmla="*/ 747708 h 747708"/>
                    <a:gd name="connsiteX1" fmla="*/ 400983 w 565714"/>
                    <a:gd name="connsiteY1" fmla="*/ 395787 h 747708"/>
                    <a:gd name="connsiteX2" fmla="*/ 242150 w 565714"/>
                    <a:gd name="connsiteY2" fmla="*/ 222246 h 747708"/>
                    <a:gd name="connsiteX3" fmla="*/ 3234 w 565714"/>
                    <a:gd name="connsiteY3" fmla="*/ 0 h 747708"/>
                    <a:gd name="connsiteX0" fmla="*/ 567922 w 567922"/>
                    <a:gd name="connsiteY0" fmla="*/ 747708 h 747708"/>
                    <a:gd name="connsiteX1" fmla="*/ 403191 w 567922"/>
                    <a:gd name="connsiteY1" fmla="*/ 395787 h 747708"/>
                    <a:gd name="connsiteX2" fmla="*/ 244358 w 567922"/>
                    <a:gd name="connsiteY2" fmla="*/ 222246 h 747708"/>
                    <a:gd name="connsiteX3" fmla="*/ 5442 w 567922"/>
                    <a:gd name="connsiteY3" fmla="*/ 0 h 747708"/>
                    <a:gd name="connsiteX0" fmla="*/ 567923 w 567923"/>
                    <a:gd name="connsiteY0" fmla="*/ 747708 h 747708"/>
                    <a:gd name="connsiteX1" fmla="*/ 403192 w 567923"/>
                    <a:gd name="connsiteY1" fmla="*/ 395787 h 747708"/>
                    <a:gd name="connsiteX2" fmla="*/ 244359 w 567923"/>
                    <a:gd name="connsiteY2" fmla="*/ 222246 h 747708"/>
                    <a:gd name="connsiteX3" fmla="*/ 5443 w 567923"/>
                    <a:gd name="connsiteY3" fmla="*/ 0 h 747708"/>
                    <a:gd name="connsiteX0" fmla="*/ 584228 w 584228"/>
                    <a:gd name="connsiteY0" fmla="*/ 638737 h 638737"/>
                    <a:gd name="connsiteX1" fmla="*/ 419497 w 584228"/>
                    <a:gd name="connsiteY1" fmla="*/ 286816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  <a:gd name="connsiteX0" fmla="*/ 584228 w 584228"/>
                    <a:gd name="connsiteY0" fmla="*/ 638737 h 638737"/>
                    <a:gd name="connsiteX1" fmla="*/ 57762 w 584228"/>
                    <a:gd name="connsiteY1" fmla="*/ 452758 h 638737"/>
                    <a:gd name="connsiteX2" fmla="*/ 260664 w 584228"/>
                    <a:gd name="connsiteY2" fmla="*/ 113275 h 638737"/>
                    <a:gd name="connsiteX3" fmla="*/ 4402 w 584228"/>
                    <a:gd name="connsiteY3" fmla="*/ 0 h 638737"/>
                    <a:gd name="connsiteX0" fmla="*/ 651422 w 651422"/>
                    <a:gd name="connsiteY0" fmla="*/ 638737 h 638737"/>
                    <a:gd name="connsiteX1" fmla="*/ 124956 w 651422"/>
                    <a:gd name="connsiteY1" fmla="*/ 452758 h 638737"/>
                    <a:gd name="connsiteX2" fmla="*/ 28490 w 651422"/>
                    <a:gd name="connsiteY2" fmla="*/ 182418 h 638737"/>
                    <a:gd name="connsiteX3" fmla="*/ 71596 w 651422"/>
                    <a:gd name="connsiteY3" fmla="*/ 0 h 638737"/>
                    <a:gd name="connsiteX0" fmla="*/ 633686 w 633686"/>
                    <a:gd name="connsiteY0" fmla="*/ 804679 h 804679"/>
                    <a:gd name="connsiteX1" fmla="*/ 107220 w 633686"/>
                    <a:gd name="connsiteY1" fmla="*/ 618700 h 804679"/>
                    <a:gd name="connsiteX2" fmla="*/ 10754 w 633686"/>
                    <a:gd name="connsiteY2" fmla="*/ 348360 h 804679"/>
                    <a:gd name="connsiteX3" fmla="*/ 265911 w 633686"/>
                    <a:gd name="connsiteY3" fmla="*/ 0 h 804679"/>
                    <a:gd name="connsiteX0" fmla="*/ 668227 w 668227"/>
                    <a:gd name="connsiteY0" fmla="*/ 804679 h 804679"/>
                    <a:gd name="connsiteX1" fmla="*/ 141761 w 668227"/>
                    <a:gd name="connsiteY1" fmla="*/ 618700 h 804679"/>
                    <a:gd name="connsiteX2" fmla="*/ 45295 w 668227"/>
                    <a:gd name="connsiteY2" fmla="*/ 348360 h 804679"/>
                    <a:gd name="connsiteX3" fmla="*/ 300452 w 668227"/>
                    <a:gd name="connsiteY3" fmla="*/ 0 h 804679"/>
                    <a:gd name="connsiteX0" fmla="*/ 668227 w 668227"/>
                    <a:gd name="connsiteY0" fmla="*/ 804679 h 804679"/>
                    <a:gd name="connsiteX1" fmla="*/ 141761 w 668227"/>
                    <a:gd name="connsiteY1" fmla="*/ 618700 h 804679"/>
                    <a:gd name="connsiteX2" fmla="*/ 45295 w 668227"/>
                    <a:gd name="connsiteY2" fmla="*/ 348360 h 804679"/>
                    <a:gd name="connsiteX3" fmla="*/ 300452 w 668227"/>
                    <a:gd name="connsiteY3" fmla="*/ 0 h 804679"/>
                    <a:gd name="connsiteX0" fmla="*/ 729024 w 729024"/>
                    <a:gd name="connsiteY0" fmla="*/ 804679 h 804679"/>
                    <a:gd name="connsiteX1" fmla="*/ 202558 w 729024"/>
                    <a:gd name="connsiteY1" fmla="*/ 618700 h 804679"/>
                    <a:gd name="connsiteX2" fmla="*/ 106092 w 729024"/>
                    <a:gd name="connsiteY2" fmla="*/ 348360 h 804679"/>
                    <a:gd name="connsiteX3" fmla="*/ 361249 w 729024"/>
                    <a:gd name="connsiteY3" fmla="*/ 0 h 804679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719172 w 719172"/>
                    <a:gd name="connsiteY0" fmla="*/ 817974 h 817974"/>
                    <a:gd name="connsiteX1" fmla="*/ 192706 w 719172"/>
                    <a:gd name="connsiteY1" fmla="*/ 631995 h 817974"/>
                    <a:gd name="connsiteX2" fmla="*/ 108714 w 719172"/>
                    <a:gd name="connsiteY2" fmla="*/ 15942 h 817974"/>
                    <a:gd name="connsiteX3" fmla="*/ 351397 w 719172"/>
                    <a:gd name="connsiteY3" fmla="*/ 13295 h 817974"/>
                    <a:gd name="connsiteX0" fmla="*/ 621627 w 621627"/>
                    <a:gd name="connsiteY0" fmla="*/ 817974 h 817974"/>
                    <a:gd name="connsiteX1" fmla="*/ 95161 w 621627"/>
                    <a:gd name="connsiteY1" fmla="*/ 631995 h 817974"/>
                    <a:gd name="connsiteX2" fmla="*/ 11169 w 621627"/>
                    <a:gd name="connsiteY2" fmla="*/ 15942 h 817974"/>
                    <a:gd name="connsiteX3" fmla="*/ 253852 w 621627"/>
                    <a:gd name="connsiteY3" fmla="*/ 13295 h 817974"/>
                    <a:gd name="connsiteX0" fmla="*/ 719172 w 719172"/>
                    <a:gd name="connsiteY0" fmla="*/ 896841 h 896841"/>
                    <a:gd name="connsiteX1" fmla="*/ 192706 w 719172"/>
                    <a:gd name="connsiteY1" fmla="*/ 710862 h 896841"/>
                    <a:gd name="connsiteX2" fmla="*/ 108714 w 719172"/>
                    <a:gd name="connsiteY2" fmla="*/ 94809 h 896841"/>
                    <a:gd name="connsiteX3" fmla="*/ 351397 w 719172"/>
                    <a:gd name="connsiteY3" fmla="*/ 92162 h 896841"/>
                    <a:gd name="connsiteX0" fmla="*/ 719172 w 719172"/>
                    <a:gd name="connsiteY0" fmla="*/ 896841 h 896841"/>
                    <a:gd name="connsiteX1" fmla="*/ 192706 w 719172"/>
                    <a:gd name="connsiteY1" fmla="*/ 710862 h 896841"/>
                    <a:gd name="connsiteX2" fmla="*/ 108714 w 719172"/>
                    <a:gd name="connsiteY2" fmla="*/ 94809 h 896841"/>
                    <a:gd name="connsiteX3" fmla="*/ 351397 w 719172"/>
                    <a:gd name="connsiteY3" fmla="*/ 92162 h 896841"/>
                    <a:gd name="connsiteX0" fmla="*/ 610458 w 610458"/>
                    <a:gd name="connsiteY0" fmla="*/ 896841 h 896841"/>
                    <a:gd name="connsiteX1" fmla="*/ 0 w 610458"/>
                    <a:gd name="connsiteY1" fmla="*/ 94809 h 896841"/>
                    <a:gd name="connsiteX2" fmla="*/ 242683 w 610458"/>
                    <a:gd name="connsiteY2" fmla="*/ 92162 h 896841"/>
                    <a:gd name="connsiteX0" fmla="*/ 722721 w 722721"/>
                    <a:gd name="connsiteY0" fmla="*/ 804678 h 804678"/>
                    <a:gd name="connsiteX1" fmla="*/ 0 w 722721"/>
                    <a:gd name="connsiteY1" fmla="*/ 348358 h 804678"/>
                    <a:gd name="connsiteX2" fmla="*/ 354946 w 722721"/>
                    <a:gd name="connsiteY2" fmla="*/ -1 h 804678"/>
                    <a:gd name="connsiteX0" fmla="*/ 766552 w 766552"/>
                    <a:gd name="connsiteY0" fmla="*/ 804679 h 804679"/>
                    <a:gd name="connsiteX1" fmla="*/ 43831 w 766552"/>
                    <a:gd name="connsiteY1" fmla="*/ 348359 h 804679"/>
                    <a:gd name="connsiteX2" fmla="*/ 398777 w 766552"/>
                    <a:gd name="connsiteY2" fmla="*/ 0 h 804679"/>
                    <a:gd name="connsiteX0" fmla="*/ 723521 w 723521"/>
                    <a:gd name="connsiteY0" fmla="*/ 813016 h 813016"/>
                    <a:gd name="connsiteX1" fmla="*/ 800 w 723521"/>
                    <a:gd name="connsiteY1" fmla="*/ 356696 h 813016"/>
                    <a:gd name="connsiteX2" fmla="*/ 355746 w 723521"/>
                    <a:gd name="connsiteY2" fmla="*/ 8337 h 813016"/>
                    <a:gd name="connsiteX0" fmla="*/ 726888 w 726888"/>
                    <a:gd name="connsiteY0" fmla="*/ 867659 h 867659"/>
                    <a:gd name="connsiteX1" fmla="*/ 4167 w 726888"/>
                    <a:gd name="connsiteY1" fmla="*/ 411339 h 867659"/>
                    <a:gd name="connsiteX2" fmla="*/ 359113 w 726888"/>
                    <a:gd name="connsiteY2" fmla="*/ 62980 h 867659"/>
                    <a:gd name="connsiteX0" fmla="*/ 726888 w 726888"/>
                    <a:gd name="connsiteY0" fmla="*/ 828439 h 828439"/>
                    <a:gd name="connsiteX1" fmla="*/ 4167 w 726888"/>
                    <a:gd name="connsiteY1" fmla="*/ 372119 h 828439"/>
                    <a:gd name="connsiteX2" fmla="*/ 359113 w 726888"/>
                    <a:gd name="connsiteY2" fmla="*/ 23760 h 828439"/>
                    <a:gd name="connsiteX0" fmla="*/ 726888 w 726888"/>
                    <a:gd name="connsiteY0" fmla="*/ 828439 h 828439"/>
                    <a:gd name="connsiteX1" fmla="*/ 4167 w 726888"/>
                    <a:gd name="connsiteY1" fmla="*/ 372119 h 828439"/>
                    <a:gd name="connsiteX2" fmla="*/ 359113 w 726888"/>
                    <a:gd name="connsiteY2" fmla="*/ 23760 h 828439"/>
                    <a:gd name="connsiteX0" fmla="*/ 1073434 w 1073434"/>
                    <a:gd name="connsiteY0" fmla="*/ 1475234 h 1475234"/>
                    <a:gd name="connsiteX1" fmla="*/ 350713 w 1073434"/>
                    <a:gd name="connsiteY1" fmla="*/ 1018914 h 1475234"/>
                    <a:gd name="connsiteX2" fmla="*/ 131871 w 1073434"/>
                    <a:gd name="connsiteY2" fmla="*/ 6787 h 1475234"/>
                    <a:gd name="connsiteX0" fmla="*/ 941563 w 941563"/>
                    <a:gd name="connsiteY0" fmla="*/ 1524778 h 1524778"/>
                    <a:gd name="connsiteX1" fmla="*/ 218842 w 941563"/>
                    <a:gd name="connsiteY1" fmla="*/ 1068458 h 1524778"/>
                    <a:gd name="connsiteX2" fmla="*/ 0 w 941563"/>
                    <a:gd name="connsiteY2" fmla="*/ 56331 h 1524778"/>
                    <a:gd name="connsiteX0" fmla="*/ 1515349 w 1515349"/>
                    <a:gd name="connsiteY0" fmla="*/ 1551459 h 1551459"/>
                    <a:gd name="connsiteX1" fmla="*/ 792628 w 1515349"/>
                    <a:gd name="connsiteY1" fmla="*/ 1095139 h 1551459"/>
                    <a:gd name="connsiteX2" fmla="*/ 0 w 1515349"/>
                    <a:gd name="connsiteY2" fmla="*/ 55355 h 1551459"/>
                    <a:gd name="connsiteX0" fmla="*/ 1515349 w 1515349"/>
                    <a:gd name="connsiteY0" fmla="*/ 1567639 h 1567639"/>
                    <a:gd name="connsiteX1" fmla="*/ 730260 w 1515349"/>
                    <a:gd name="connsiteY1" fmla="*/ 807094 h 1567639"/>
                    <a:gd name="connsiteX2" fmla="*/ 0 w 1515349"/>
                    <a:gd name="connsiteY2" fmla="*/ 71535 h 1567639"/>
                    <a:gd name="connsiteX0" fmla="*/ 1203508 w 1203508"/>
                    <a:gd name="connsiteY0" fmla="*/ 1204424 h 1204424"/>
                    <a:gd name="connsiteX1" fmla="*/ 730260 w 1203508"/>
                    <a:gd name="connsiteY1" fmla="*/ 803421 h 1204424"/>
                    <a:gd name="connsiteX2" fmla="*/ 0 w 1203508"/>
                    <a:gd name="connsiteY2" fmla="*/ 67862 h 1204424"/>
                    <a:gd name="connsiteX0" fmla="*/ 1253402 w 1253402"/>
                    <a:gd name="connsiteY0" fmla="*/ 1232350 h 1232350"/>
                    <a:gd name="connsiteX1" fmla="*/ 730260 w 1253402"/>
                    <a:gd name="connsiteY1" fmla="*/ 803690 h 1232350"/>
                    <a:gd name="connsiteX2" fmla="*/ 0 w 1253402"/>
                    <a:gd name="connsiteY2" fmla="*/ 68131 h 1232350"/>
                    <a:gd name="connsiteX0" fmla="*/ 1253402 w 1253402"/>
                    <a:gd name="connsiteY0" fmla="*/ 1232350 h 1232350"/>
                    <a:gd name="connsiteX1" fmla="*/ 730260 w 1253402"/>
                    <a:gd name="connsiteY1" fmla="*/ 803690 h 1232350"/>
                    <a:gd name="connsiteX2" fmla="*/ 0 w 1253402"/>
                    <a:gd name="connsiteY2" fmla="*/ 68131 h 1232350"/>
                    <a:gd name="connsiteX0" fmla="*/ 1253402 w 1253402"/>
                    <a:gd name="connsiteY0" fmla="*/ 1249557 h 1249557"/>
                    <a:gd name="connsiteX1" fmla="*/ 568102 w 1253402"/>
                    <a:gd name="connsiteY1" fmla="*/ 599642 h 1249557"/>
                    <a:gd name="connsiteX2" fmla="*/ 0 w 1253402"/>
                    <a:gd name="connsiteY2" fmla="*/ 85338 h 1249557"/>
                    <a:gd name="connsiteX0" fmla="*/ 1253402 w 1253402"/>
                    <a:gd name="connsiteY0" fmla="*/ 1252104 h 1252104"/>
                    <a:gd name="connsiteX1" fmla="*/ 568102 w 1253402"/>
                    <a:gd name="connsiteY1" fmla="*/ 602189 h 1252104"/>
                    <a:gd name="connsiteX2" fmla="*/ 0 w 1253402"/>
                    <a:gd name="connsiteY2" fmla="*/ 87885 h 1252104"/>
                    <a:gd name="connsiteX0" fmla="*/ 1253402 w 1253402"/>
                    <a:gd name="connsiteY0" fmla="*/ 1164395 h 1164395"/>
                    <a:gd name="connsiteX1" fmla="*/ 568102 w 1253402"/>
                    <a:gd name="connsiteY1" fmla="*/ 514480 h 1164395"/>
                    <a:gd name="connsiteX2" fmla="*/ 0 w 1253402"/>
                    <a:gd name="connsiteY2" fmla="*/ 176 h 1164395"/>
                    <a:gd name="connsiteX0" fmla="*/ 194646 w 591292"/>
                    <a:gd name="connsiteY0" fmla="*/ 10844 h 1183513"/>
                    <a:gd name="connsiteX1" fmla="*/ 568102 w 591292"/>
                    <a:gd name="connsiteY1" fmla="*/ 1161449 h 1183513"/>
                    <a:gd name="connsiteX2" fmla="*/ 0 w 591292"/>
                    <a:gd name="connsiteY2" fmla="*/ 647145 h 1183513"/>
                    <a:gd name="connsiteX0" fmla="*/ 108277 w 835756"/>
                    <a:gd name="connsiteY0" fmla="*/ 10844 h 1923463"/>
                    <a:gd name="connsiteX1" fmla="*/ 481733 w 835756"/>
                    <a:gd name="connsiteY1" fmla="*/ 1161449 h 1923463"/>
                    <a:gd name="connsiteX2" fmla="*/ 756525 w 835756"/>
                    <a:gd name="connsiteY2" fmla="*/ 1923463 h 1923463"/>
                    <a:gd name="connsiteX0" fmla="*/ 108276 w 756524"/>
                    <a:gd name="connsiteY0" fmla="*/ 10844 h 1923463"/>
                    <a:gd name="connsiteX1" fmla="*/ 481732 w 756524"/>
                    <a:gd name="connsiteY1" fmla="*/ 1161449 h 1923463"/>
                    <a:gd name="connsiteX2" fmla="*/ 756524 w 756524"/>
                    <a:gd name="connsiteY2" fmla="*/ 1923463 h 1923463"/>
                    <a:gd name="connsiteX0" fmla="*/ 108276 w 1311600"/>
                    <a:gd name="connsiteY0" fmla="*/ 10844 h 2105795"/>
                    <a:gd name="connsiteX1" fmla="*/ 481732 w 1311600"/>
                    <a:gd name="connsiteY1" fmla="*/ 1161449 h 2105795"/>
                    <a:gd name="connsiteX2" fmla="*/ 1311600 w 1311600"/>
                    <a:gd name="connsiteY2" fmla="*/ 2105795 h 2105795"/>
                    <a:gd name="connsiteX0" fmla="*/ 108276 w 1311600"/>
                    <a:gd name="connsiteY0" fmla="*/ 8240 h 2103191"/>
                    <a:gd name="connsiteX1" fmla="*/ 481732 w 1311600"/>
                    <a:gd name="connsiteY1" fmla="*/ 1671652 h 2103191"/>
                    <a:gd name="connsiteX2" fmla="*/ 1311600 w 1311600"/>
                    <a:gd name="connsiteY2" fmla="*/ 2103191 h 2103191"/>
                    <a:gd name="connsiteX0" fmla="*/ 108276 w 1311600"/>
                    <a:gd name="connsiteY0" fmla="*/ 8240 h 2103191"/>
                    <a:gd name="connsiteX1" fmla="*/ 481732 w 1311600"/>
                    <a:gd name="connsiteY1" fmla="*/ 1671652 h 2103191"/>
                    <a:gd name="connsiteX2" fmla="*/ 1311600 w 1311600"/>
                    <a:gd name="connsiteY2" fmla="*/ 2103191 h 2103191"/>
                    <a:gd name="connsiteX0" fmla="*/ 9981 w 1213305"/>
                    <a:gd name="connsiteY0" fmla="*/ 43310 h 2138261"/>
                    <a:gd name="connsiteX1" fmla="*/ 383437 w 1213305"/>
                    <a:gd name="connsiteY1" fmla="*/ 1706722 h 2138261"/>
                    <a:gd name="connsiteX2" fmla="*/ 1213305 w 1213305"/>
                    <a:gd name="connsiteY2" fmla="*/ 2138261 h 2138261"/>
                    <a:gd name="connsiteX0" fmla="*/ 10128 w 1203172"/>
                    <a:gd name="connsiteY0" fmla="*/ 71097 h 1186018"/>
                    <a:gd name="connsiteX1" fmla="*/ 373304 w 1203172"/>
                    <a:gd name="connsiteY1" fmla="*/ 754479 h 1186018"/>
                    <a:gd name="connsiteX2" fmla="*/ 1203172 w 1203172"/>
                    <a:gd name="connsiteY2" fmla="*/ 1186018 h 1186018"/>
                    <a:gd name="connsiteX0" fmla="*/ 10128 w 1203172"/>
                    <a:gd name="connsiteY0" fmla="*/ 71097 h 1186018"/>
                    <a:gd name="connsiteX1" fmla="*/ 373304 w 1203172"/>
                    <a:gd name="connsiteY1" fmla="*/ 754478 h 1186018"/>
                    <a:gd name="connsiteX2" fmla="*/ 1203172 w 1203172"/>
                    <a:gd name="connsiteY2" fmla="*/ 1186018 h 1186018"/>
                    <a:gd name="connsiteX0" fmla="*/ 52419 w 1245463"/>
                    <a:gd name="connsiteY0" fmla="*/ 70098 h 1185019"/>
                    <a:gd name="connsiteX1" fmla="*/ 415595 w 1245463"/>
                    <a:gd name="connsiteY1" fmla="*/ 753479 h 1185019"/>
                    <a:gd name="connsiteX2" fmla="*/ 1245463 w 1245463"/>
                    <a:gd name="connsiteY2" fmla="*/ 1185019 h 1185019"/>
                    <a:gd name="connsiteX0" fmla="*/ 52419 w 1245463"/>
                    <a:gd name="connsiteY0" fmla="*/ 70098 h 1185019"/>
                    <a:gd name="connsiteX1" fmla="*/ 415595 w 1245463"/>
                    <a:gd name="connsiteY1" fmla="*/ 753480 h 1185019"/>
                    <a:gd name="connsiteX2" fmla="*/ 1245463 w 1245463"/>
                    <a:gd name="connsiteY2" fmla="*/ 1185019 h 1185019"/>
                    <a:gd name="connsiteX0" fmla="*/ 10128 w 1203172"/>
                    <a:gd name="connsiteY0" fmla="*/ 71095 h 1186016"/>
                    <a:gd name="connsiteX1" fmla="*/ 373304 w 1203172"/>
                    <a:gd name="connsiteY1" fmla="*/ 754477 h 1186016"/>
                    <a:gd name="connsiteX2" fmla="*/ 1203172 w 1203172"/>
                    <a:gd name="connsiteY2" fmla="*/ 1186016 h 1186016"/>
                    <a:gd name="connsiteX0" fmla="*/ 19850 w 1212894"/>
                    <a:gd name="connsiteY0" fmla="*/ 98621 h 1213542"/>
                    <a:gd name="connsiteX1" fmla="*/ 383026 w 1212894"/>
                    <a:gd name="connsiteY1" fmla="*/ 782003 h 1213542"/>
                    <a:gd name="connsiteX2" fmla="*/ 1212894 w 1212894"/>
                    <a:gd name="connsiteY2" fmla="*/ 1213542 h 1213542"/>
                    <a:gd name="connsiteX0" fmla="*/ 14870 w 1207914"/>
                    <a:gd name="connsiteY0" fmla="*/ 92984 h 1207905"/>
                    <a:gd name="connsiteX1" fmla="*/ 501397 w 1207914"/>
                    <a:gd name="connsiteY1" fmla="*/ 844740 h 1207905"/>
                    <a:gd name="connsiteX2" fmla="*/ 1207914 w 1207914"/>
                    <a:gd name="connsiteY2" fmla="*/ 1207905 h 1207905"/>
                    <a:gd name="connsiteX0" fmla="*/ 8001 w 1725283"/>
                    <a:gd name="connsiteY0" fmla="*/ 93972 h 1140519"/>
                    <a:gd name="connsiteX1" fmla="*/ 1018766 w 1725283"/>
                    <a:gd name="connsiteY1" fmla="*/ 777354 h 1140519"/>
                    <a:gd name="connsiteX2" fmla="*/ 1725283 w 1725283"/>
                    <a:gd name="connsiteY2" fmla="*/ 1140519 h 1140519"/>
                    <a:gd name="connsiteX0" fmla="*/ 0 w 1717282"/>
                    <a:gd name="connsiteY0" fmla="*/ 1 h 1046548"/>
                    <a:gd name="connsiteX1" fmla="*/ 1010765 w 1717282"/>
                    <a:gd name="connsiteY1" fmla="*/ 683383 h 1046548"/>
                    <a:gd name="connsiteX2" fmla="*/ 1717282 w 1717282"/>
                    <a:gd name="connsiteY2" fmla="*/ 1046548 h 1046548"/>
                    <a:gd name="connsiteX0" fmla="*/ 0 w 1172485"/>
                    <a:gd name="connsiteY0" fmla="*/ 0 h 1057943"/>
                    <a:gd name="connsiteX1" fmla="*/ 465968 w 1172485"/>
                    <a:gd name="connsiteY1" fmla="*/ 694778 h 1057943"/>
                    <a:gd name="connsiteX2" fmla="*/ 1172485 w 1172485"/>
                    <a:gd name="connsiteY2" fmla="*/ 1057943 h 1057943"/>
                    <a:gd name="connsiteX0" fmla="*/ 0 w 1172485"/>
                    <a:gd name="connsiteY0" fmla="*/ 0 h 1057943"/>
                    <a:gd name="connsiteX1" fmla="*/ 465968 w 1172485"/>
                    <a:gd name="connsiteY1" fmla="*/ 694778 h 1057943"/>
                    <a:gd name="connsiteX2" fmla="*/ 1172485 w 1172485"/>
                    <a:gd name="connsiteY2" fmla="*/ 1057943 h 1057943"/>
                    <a:gd name="connsiteX0" fmla="*/ 0 w 1172485"/>
                    <a:gd name="connsiteY0" fmla="*/ 0 h 1057943"/>
                    <a:gd name="connsiteX1" fmla="*/ 1172485 w 1172485"/>
                    <a:gd name="connsiteY1" fmla="*/ 1057943 h 1057943"/>
                    <a:gd name="connsiteX0" fmla="*/ 0 w 447823"/>
                    <a:gd name="connsiteY0" fmla="*/ 0 h 180474"/>
                    <a:gd name="connsiteX1" fmla="*/ 447823 w 447823"/>
                    <a:gd name="connsiteY1" fmla="*/ 180474 h 180474"/>
                    <a:gd name="connsiteX0" fmla="*/ 0 w 447823"/>
                    <a:gd name="connsiteY0" fmla="*/ 5015 h 185489"/>
                    <a:gd name="connsiteX1" fmla="*/ 37 w 447823"/>
                    <a:gd name="connsiteY1" fmla="*/ 0 h 185489"/>
                    <a:gd name="connsiteX2" fmla="*/ 447823 w 447823"/>
                    <a:gd name="connsiteY2" fmla="*/ 185489 h 185489"/>
                    <a:gd name="connsiteX0" fmla="*/ 512529 w 960352"/>
                    <a:gd name="connsiteY0" fmla="*/ 61994 h 242468"/>
                    <a:gd name="connsiteX1" fmla="*/ 0 w 960352"/>
                    <a:gd name="connsiteY1" fmla="*/ 0 h 242468"/>
                    <a:gd name="connsiteX2" fmla="*/ 960352 w 960352"/>
                    <a:gd name="connsiteY2" fmla="*/ 242468 h 242468"/>
                    <a:gd name="connsiteX0" fmla="*/ 44149 w 960352"/>
                    <a:gd name="connsiteY0" fmla="*/ 3 h 841426"/>
                    <a:gd name="connsiteX1" fmla="*/ 0 w 960352"/>
                    <a:gd name="connsiteY1" fmla="*/ 598958 h 841426"/>
                    <a:gd name="connsiteX2" fmla="*/ 960352 w 960352"/>
                    <a:gd name="connsiteY2" fmla="*/ 841426 h 841426"/>
                    <a:gd name="connsiteX0" fmla="*/ 44149 w 960352"/>
                    <a:gd name="connsiteY0" fmla="*/ 3 h 841426"/>
                    <a:gd name="connsiteX1" fmla="*/ 0 w 960352"/>
                    <a:gd name="connsiteY1" fmla="*/ 598958 h 841426"/>
                    <a:gd name="connsiteX2" fmla="*/ 960352 w 960352"/>
                    <a:gd name="connsiteY2" fmla="*/ 841426 h 841426"/>
                    <a:gd name="connsiteX0" fmla="*/ 44149 w 960352"/>
                    <a:gd name="connsiteY0" fmla="*/ 3 h 841426"/>
                    <a:gd name="connsiteX1" fmla="*/ 0 w 960352"/>
                    <a:gd name="connsiteY1" fmla="*/ 598958 h 841426"/>
                    <a:gd name="connsiteX2" fmla="*/ 960352 w 960352"/>
                    <a:gd name="connsiteY2" fmla="*/ 841426 h 841426"/>
                    <a:gd name="connsiteX0" fmla="*/ 100689 w 1016892"/>
                    <a:gd name="connsiteY0" fmla="*/ 3 h 841426"/>
                    <a:gd name="connsiteX1" fmla="*/ 56540 w 1016892"/>
                    <a:gd name="connsiteY1" fmla="*/ 598958 h 841426"/>
                    <a:gd name="connsiteX2" fmla="*/ 1016892 w 1016892"/>
                    <a:gd name="connsiteY2" fmla="*/ 841426 h 841426"/>
                    <a:gd name="connsiteX0" fmla="*/ 102195 w 1018398"/>
                    <a:gd name="connsiteY0" fmla="*/ 4 h 841427"/>
                    <a:gd name="connsiteX1" fmla="*/ 58046 w 1018398"/>
                    <a:gd name="connsiteY1" fmla="*/ 598959 h 841427"/>
                    <a:gd name="connsiteX2" fmla="*/ 1018398 w 1018398"/>
                    <a:gd name="connsiteY2" fmla="*/ 841427 h 841427"/>
                    <a:gd name="connsiteX0" fmla="*/ 0 w 916203"/>
                    <a:gd name="connsiteY0" fmla="*/ 4 h 841427"/>
                    <a:gd name="connsiteX1" fmla="*/ 583302 w 916203"/>
                    <a:gd name="connsiteY1" fmla="*/ 735707 h 841427"/>
                    <a:gd name="connsiteX2" fmla="*/ 916203 w 916203"/>
                    <a:gd name="connsiteY2" fmla="*/ 841427 h 841427"/>
                    <a:gd name="connsiteX0" fmla="*/ 0 w 553872"/>
                    <a:gd name="connsiteY0" fmla="*/ 824 h 124320"/>
                    <a:gd name="connsiteX1" fmla="*/ 220971 w 553872"/>
                    <a:gd name="connsiteY1" fmla="*/ 18600 h 124320"/>
                    <a:gd name="connsiteX2" fmla="*/ 553872 w 553872"/>
                    <a:gd name="connsiteY2" fmla="*/ 124320 h 124320"/>
                    <a:gd name="connsiteX0" fmla="*/ 0 w 553872"/>
                    <a:gd name="connsiteY0" fmla="*/ 177 h 123673"/>
                    <a:gd name="connsiteX1" fmla="*/ 327019 w 553872"/>
                    <a:gd name="connsiteY1" fmla="*/ 29349 h 123673"/>
                    <a:gd name="connsiteX2" fmla="*/ 553872 w 553872"/>
                    <a:gd name="connsiteY2" fmla="*/ 123673 h 123673"/>
                    <a:gd name="connsiteX0" fmla="*/ 0 w 394800"/>
                    <a:gd name="connsiteY0" fmla="*/ 3760 h 104464"/>
                    <a:gd name="connsiteX1" fmla="*/ 167947 w 394800"/>
                    <a:gd name="connsiteY1" fmla="*/ 10140 h 104464"/>
                    <a:gd name="connsiteX2" fmla="*/ 394800 w 394800"/>
                    <a:gd name="connsiteY2" fmla="*/ 104464 h 104464"/>
                    <a:gd name="connsiteX0" fmla="*/ 0 w 456662"/>
                    <a:gd name="connsiteY0" fmla="*/ 57635 h 65650"/>
                    <a:gd name="connsiteX1" fmla="*/ 167947 w 456662"/>
                    <a:gd name="connsiteY1" fmla="*/ 64015 h 65650"/>
                    <a:gd name="connsiteX2" fmla="*/ 456662 w 456662"/>
                    <a:gd name="connsiteY2" fmla="*/ 19395 h 65650"/>
                    <a:gd name="connsiteX0" fmla="*/ 0 w 456662"/>
                    <a:gd name="connsiteY0" fmla="*/ 38240 h 49486"/>
                    <a:gd name="connsiteX1" fmla="*/ 167947 w 456662"/>
                    <a:gd name="connsiteY1" fmla="*/ 44620 h 49486"/>
                    <a:gd name="connsiteX2" fmla="*/ 456662 w 456662"/>
                    <a:gd name="connsiteY2" fmla="*/ 0 h 49486"/>
                    <a:gd name="connsiteX0" fmla="*/ 0 w 456662"/>
                    <a:gd name="connsiteY0" fmla="*/ 38240 h 97575"/>
                    <a:gd name="connsiteX1" fmla="*/ 282833 w 456662"/>
                    <a:gd name="connsiteY1" fmla="*/ 97148 h 97575"/>
                    <a:gd name="connsiteX2" fmla="*/ 456662 w 456662"/>
                    <a:gd name="connsiteY2" fmla="*/ 0 h 97575"/>
                    <a:gd name="connsiteX0" fmla="*/ 0 w 368288"/>
                    <a:gd name="connsiteY0" fmla="*/ 131434 h 131434"/>
                    <a:gd name="connsiteX1" fmla="*/ 194459 w 368288"/>
                    <a:gd name="connsiteY1" fmla="*/ 97148 h 131434"/>
                    <a:gd name="connsiteX2" fmla="*/ 368288 w 368288"/>
                    <a:gd name="connsiteY2" fmla="*/ 0 h 131434"/>
                    <a:gd name="connsiteX0" fmla="*/ 0 w 368288"/>
                    <a:gd name="connsiteY0" fmla="*/ 131434 h 141801"/>
                    <a:gd name="connsiteX1" fmla="*/ 123759 w 368288"/>
                    <a:gd name="connsiteY1" fmla="*/ 132731 h 141801"/>
                    <a:gd name="connsiteX2" fmla="*/ 368288 w 368288"/>
                    <a:gd name="connsiteY2" fmla="*/ 0 h 141801"/>
                    <a:gd name="connsiteX0" fmla="*/ 0 w 218052"/>
                    <a:gd name="connsiteY0" fmla="*/ 63656 h 69042"/>
                    <a:gd name="connsiteX1" fmla="*/ 123759 w 218052"/>
                    <a:gd name="connsiteY1" fmla="*/ 64953 h 69042"/>
                    <a:gd name="connsiteX2" fmla="*/ 218052 w 218052"/>
                    <a:gd name="connsiteY2" fmla="*/ 0 h 69042"/>
                    <a:gd name="connsiteX0" fmla="*/ 0 w 218052"/>
                    <a:gd name="connsiteY0" fmla="*/ 63656 h 76323"/>
                    <a:gd name="connsiteX1" fmla="*/ 123759 w 218052"/>
                    <a:gd name="connsiteY1" fmla="*/ 73425 h 76323"/>
                    <a:gd name="connsiteX2" fmla="*/ 218052 w 218052"/>
                    <a:gd name="connsiteY2" fmla="*/ 0 h 76323"/>
                    <a:gd name="connsiteX0" fmla="*/ 0 w 218052"/>
                    <a:gd name="connsiteY0" fmla="*/ 63656 h 77646"/>
                    <a:gd name="connsiteX1" fmla="*/ 123759 w 218052"/>
                    <a:gd name="connsiteY1" fmla="*/ 73425 h 77646"/>
                    <a:gd name="connsiteX2" fmla="*/ 218052 w 218052"/>
                    <a:gd name="connsiteY2" fmla="*/ 0 h 77646"/>
                    <a:gd name="connsiteX0" fmla="*/ 0 w 192367"/>
                    <a:gd name="connsiteY0" fmla="*/ 75517 h 79198"/>
                    <a:gd name="connsiteX1" fmla="*/ 98074 w 192367"/>
                    <a:gd name="connsiteY1" fmla="*/ 73425 h 79198"/>
                    <a:gd name="connsiteX2" fmla="*/ 192367 w 192367"/>
                    <a:gd name="connsiteY2" fmla="*/ 0 h 79198"/>
                    <a:gd name="connsiteX0" fmla="*/ 0 w 192367"/>
                    <a:gd name="connsiteY0" fmla="*/ 75517 h 76022"/>
                    <a:gd name="connsiteX1" fmla="*/ 149444 w 192367"/>
                    <a:gd name="connsiteY1" fmla="*/ 68342 h 76022"/>
                    <a:gd name="connsiteX2" fmla="*/ 192367 w 192367"/>
                    <a:gd name="connsiteY2" fmla="*/ 0 h 76022"/>
                    <a:gd name="connsiteX0" fmla="*/ 0 w 192367"/>
                    <a:gd name="connsiteY0" fmla="*/ 75517 h 76022"/>
                    <a:gd name="connsiteX1" fmla="*/ 149444 w 192367"/>
                    <a:gd name="connsiteY1" fmla="*/ 68342 h 76022"/>
                    <a:gd name="connsiteX2" fmla="*/ 192367 w 192367"/>
                    <a:gd name="connsiteY2" fmla="*/ 0 h 76022"/>
                    <a:gd name="connsiteX0" fmla="*/ 0 w 158193"/>
                    <a:gd name="connsiteY0" fmla="*/ 74382 h 74817"/>
                    <a:gd name="connsiteX1" fmla="*/ 149444 w 158193"/>
                    <a:gd name="connsiteY1" fmla="*/ 67207 h 74817"/>
                    <a:gd name="connsiteX2" fmla="*/ 157542 w 158193"/>
                    <a:gd name="connsiteY2" fmla="*/ 0 h 74817"/>
                    <a:gd name="connsiteX0" fmla="*/ 0 w 177543"/>
                    <a:gd name="connsiteY0" fmla="*/ 74382 h 74817"/>
                    <a:gd name="connsiteX1" fmla="*/ 149444 w 177543"/>
                    <a:gd name="connsiteY1" fmla="*/ 67207 h 74817"/>
                    <a:gd name="connsiteX2" fmla="*/ 157542 w 177543"/>
                    <a:gd name="connsiteY2" fmla="*/ 0 h 74817"/>
                    <a:gd name="connsiteX0" fmla="*/ 0 w 185454"/>
                    <a:gd name="connsiteY0" fmla="*/ 74382 h 75415"/>
                    <a:gd name="connsiteX1" fmla="*/ 166856 w 185454"/>
                    <a:gd name="connsiteY1" fmla="*/ 68342 h 75415"/>
                    <a:gd name="connsiteX2" fmla="*/ 157542 w 185454"/>
                    <a:gd name="connsiteY2" fmla="*/ 0 h 75415"/>
                    <a:gd name="connsiteX0" fmla="*/ 0 w 200160"/>
                    <a:gd name="connsiteY0" fmla="*/ 74382 h 75415"/>
                    <a:gd name="connsiteX1" fmla="*/ 166856 w 200160"/>
                    <a:gd name="connsiteY1" fmla="*/ 68342 h 75415"/>
                    <a:gd name="connsiteX2" fmla="*/ 157542 w 200160"/>
                    <a:gd name="connsiteY2" fmla="*/ 0 h 75415"/>
                    <a:gd name="connsiteX0" fmla="*/ 0 w 181594"/>
                    <a:gd name="connsiteY0" fmla="*/ 74382 h 74382"/>
                    <a:gd name="connsiteX1" fmla="*/ 132031 w 181594"/>
                    <a:gd name="connsiteY1" fmla="*/ 63801 h 74382"/>
                    <a:gd name="connsiteX2" fmla="*/ 157542 w 181594"/>
                    <a:gd name="connsiteY2" fmla="*/ 0 h 74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1594" h="74382">
                      <a:moveTo>
                        <a:pt x="0" y="74382"/>
                      </a:moveTo>
                      <a:cubicBezTo>
                        <a:pt x="12" y="72710"/>
                        <a:pt x="70949" y="76198"/>
                        <a:pt x="132031" y="63801"/>
                      </a:cubicBezTo>
                      <a:cubicBezTo>
                        <a:pt x="193113" y="51404"/>
                        <a:pt x="192933" y="42458"/>
                        <a:pt x="157542" y="0"/>
                      </a:cubicBezTo>
                    </a:path>
                  </a:pathLst>
                </a:custGeom>
                <a:noFill/>
                <a:ln w="38100">
                  <a:solidFill>
                    <a:srgbClr val="00FF00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^^</a:t>
                  </a:r>
                </a:p>
              </p:txBody>
            </p:sp>
          </p:grpSp>
        </p:grpSp>
        <p:grpSp>
          <p:nvGrpSpPr>
            <p:cNvPr id="182" name="Gruppieren 181">
              <a:extLst>
                <a:ext uri="{FF2B5EF4-FFF2-40B4-BE49-F238E27FC236}">
                  <a16:creationId xmlns:a16="http://schemas.microsoft.com/office/drawing/2014/main" id="{922670F2-1FAA-4ACB-965B-1E1F14ABCC51}"/>
                </a:ext>
              </a:extLst>
            </p:cNvPr>
            <p:cNvGrpSpPr/>
            <p:nvPr/>
          </p:nvGrpSpPr>
          <p:grpSpPr>
            <a:xfrm>
              <a:off x="8005352" y="4189849"/>
              <a:ext cx="1189546" cy="288313"/>
              <a:chOff x="3268811" y="1450699"/>
              <a:chExt cx="1189546" cy="288313"/>
            </a:xfrm>
          </p:grpSpPr>
          <p:grpSp>
            <p:nvGrpSpPr>
              <p:cNvPr id="183" name="Gruppieren 182">
                <a:extLst>
                  <a:ext uri="{FF2B5EF4-FFF2-40B4-BE49-F238E27FC236}">
                    <a16:creationId xmlns:a16="http://schemas.microsoft.com/office/drawing/2014/main" id="{9F0445C6-CC79-4989-BFD6-B8CC974CD732}"/>
                  </a:ext>
                </a:extLst>
              </p:cNvPr>
              <p:cNvGrpSpPr/>
              <p:nvPr/>
            </p:nvGrpSpPr>
            <p:grpSpPr>
              <a:xfrm>
                <a:off x="3268811" y="1450699"/>
                <a:ext cx="288000" cy="288313"/>
                <a:chOff x="3297745" y="1604740"/>
                <a:chExt cx="288000" cy="288313"/>
              </a:xfrm>
            </p:grpSpPr>
            <p:sp>
              <p:nvSpPr>
                <p:cNvPr id="190" name="Ellipse 189">
                  <a:extLst>
                    <a:ext uri="{FF2B5EF4-FFF2-40B4-BE49-F238E27FC236}">
                      <a16:creationId xmlns:a16="http://schemas.microsoft.com/office/drawing/2014/main" id="{F521D4E0-4AF9-4095-AF51-3DC4B58671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97745" y="1604740"/>
                  <a:ext cx="288000" cy="28831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1" name="Ellipse 190">
                  <a:extLst>
                    <a:ext uri="{FF2B5EF4-FFF2-40B4-BE49-F238E27FC236}">
                      <a16:creationId xmlns:a16="http://schemas.microsoft.com/office/drawing/2014/main" id="{38D6BC5A-17D4-42EB-9DF5-99906E9900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21865" y="1738286"/>
                  <a:ext cx="28769" cy="2880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84" name="Gruppieren 183">
                <a:extLst>
                  <a:ext uri="{FF2B5EF4-FFF2-40B4-BE49-F238E27FC236}">
                    <a16:creationId xmlns:a16="http://schemas.microsoft.com/office/drawing/2014/main" id="{21D23BD0-ACF2-4347-9CBE-3B569832A395}"/>
                  </a:ext>
                </a:extLst>
              </p:cNvPr>
              <p:cNvGrpSpPr/>
              <p:nvPr/>
            </p:nvGrpSpPr>
            <p:grpSpPr>
              <a:xfrm>
                <a:off x="4170357" y="1450699"/>
                <a:ext cx="288000" cy="288313"/>
                <a:chOff x="3297745" y="1604740"/>
                <a:chExt cx="288000" cy="288313"/>
              </a:xfrm>
            </p:grpSpPr>
            <p:sp>
              <p:nvSpPr>
                <p:cNvPr id="188" name="Ellipse 187">
                  <a:extLst>
                    <a:ext uri="{FF2B5EF4-FFF2-40B4-BE49-F238E27FC236}">
                      <a16:creationId xmlns:a16="http://schemas.microsoft.com/office/drawing/2014/main" id="{F5BDC8A8-7B3F-44A2-B2AC-0BD87761A8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97745" y="1604740"/>
                  <a:ext cx="288000" cy="28831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9" name="Ellipse 188">
                  <a:extLst>
                    <a:ext uri="{FF2B5EF4-FFF2-40B4-BE49-F238E27FC236}">
                      <a16:creationId xmlns:a16="http://schemas.microsoft.com/office/drawing/2014/main" id="{C2C65FE3-A76A-45E6-B618-33CB81214A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21865" y="1738286"/>
                  <a:ext cx="28769" cy="2880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85" name="Gruppieren 184">
                <a:extLst>
                  <a:ext uri="{FF2B5EF4-FFF2-40B4-BE49-F238E27FC236}">
                    <a16:creationId xmlns:a16="http://schemas.microsoft.com/office/drawing/2014/main" id="{A40A8019-0293-43E9-AF90-B1F49ED3B67D}"/>
                  </a:ext>
                </a:extLst>
              </p:cNvPr>
              <p:cNvGrpSpPr/>
              <p:nvPr/>
            </p:nvGrpSpPr>
            <p:grpSpPr>
              <a:xfrm>
                <a:off x="3727323" y="1450699"/>
                <a:ext cx="288000" cy="288313"/>
                <a:chOff x="3297745" y="1604740"/>
                <a:chExt cx="288000" cy="288313"/>
              </a:xfrm>
            </p:grpSpPr>
            <p:sp>
              <p:nvSpPr>
                <p:cNvPr id="186" name="Ellipse 185">
                  <a:extLst>
                    <a:ext uri="{FF2B5EF4-FFF2-40B4-BE49-F238E27FC236}">
                      <a16:creationId xmlns:a16="http://schemas.microsoft.com/office/drawing/2014/main" id="{8058B08E-BED3-49F4-B4A5-EA0219277F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97745" y="1604740"/>
                  <a:ext cx="288000" cy="288313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7" name="Ellipse 186">
                  <a:extLst>
                    <a:ext uri="{FF2B5EF4-FFF2-40B4-BE49-F238E27FC236}">
                      <a16:creationId xmlns:a16="http://schemas.microsoft.com/office/drawing/2014/main" id="{74921A7A-8547-4B4A-889D-E8881BB319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21865" y="1738286"/>
                  <a:ext cx="28769" cy="2880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99" name="Freihandform 30">
              <a:extLst>
                <a:ext uri="{FF2B5EF4-FFF2-40B4-BE49-F238E27FC236}">
                  <a16:creationId xmlns:a16="http://schemas.microsoft.com/office/drawing/2014/main" id="{87CA5459-3109-4AD2-9FCA-365B6E97D069}"/>
                </a:ext>
              </a:extLst>
            </p:cNvPr>
            <p:cNvSpPr/>
            <p:nvPr/>
          </p:nvSpPr>
          <p:spPr>
            <a:xfrm flipH="1">
              <a:off x="7313764" y="5434235"/>
              <a:ext cx="411192" cy="259887"/>
            </a:xfrm>
            <a:custGeom>
              <a:avLst/>
              <a:gdLst>
                <a:gd name="connsiteX0" fmla="*/ 1520328 w 1520328"/>
                <a:gd name="connsiteY0" fmla="*/ 0 h 608514"/>
                <a:gd name="connsiteX1" fmla="*/ 1333041 w 1520328"/>
                <a:gd name="connsiteY1" fmla="*/ 286439 h 608514"/>
                <a:gd name="connsiteX2" fmla="*/ 727113 w 1520328"/>
                <a:gd name="connsiteY2" fmla="*/ 561860 h 608514"/>
                <a:gd name="connsiteX3" fmla="*/ 0 w 1520328"/>
                <a:gd name="connsiteY3" fmla="*/ 605928 h 608514"/>
                <a:gd name="connsiteX0" fmla="*/ 1520328 w 1520328"/>
                <a:gd name="connsiteY0" fmla="*/ 0 h 606783"/>
                <a:gd name="connsiteX1" fmla="*/ 1421176 w 1520328"/>
                <a:gd name="connsiteY1" fmla="*/ 396608 h 606783"/>
                <a:gd name="connsiteX2" fmla="*/ 727113 w 1520328"/>
                <a:gd name="connsiteY2" fmla="*/ 561860 h 606783"/>
                <a:gd name="connsiteX3" fmla="*/ 0 w 1520328"/>
                <a:gd name="connsiteY3" fmla="*/ 605928 h 606783"/>
                <a:gd name="connsiteX0" fmla="*/ 1520328 w 1520328"/>
                <a:gd name="connsiteY0" fmla="*/ 0 h 639882"/>
                <a:gd name="connsiteX1" fmla="*/ 1421176 w 1520328"/>
                <a:gd name="connsiteY1" fmla="*/ 396608 h 639882"/>
                <a:gd name="connsiteX2" fmla="*/ 760164 w 1520328"/>
                <a:gd name="connsiteY2" fmla="*/ 627961 h 639882"/>
                <a:gd name="connsiteX3" fmla="*/ 0 w 1520328"/>
                <a:gd name="connsiteY3" fmla="*/ 605928 h 639882"/>
                <a:gd name="connsiteX0" fmla="*/ 1439869 w 1439869"/>
                <a:gd name="connsiteY0" fmla="*/ 0 h 628208"/>
                <a:gd name="connsiteX1" fmla="*/ 1340717 w 1439869"/>
                <a:gd name="connsiteY1" fmla="*/ 396608 h 628208"/>
                <a:gd name="connsiteX2" fmla="*/ 679705 w 1439869"/>
                <a:gd name="connsiteY2" fmla="*/ 627961 h 628208"/>
                <a:gd name="connsiteX3" fmla="*/ 0 w 1439869"/>
                <a:gd name="connsiteY3" fmla="*/ 356000 h 628208"/>
                <a:gd name="connsiteX0" fmla="*/ 1439869 w 1439869"/>
                <a:gd name="connsiteY0" fmla="*/ 0 h 628208"/>
                <a:gd name="connsiteX1" fmla="*/ 1340717 w 1439869"/>
                <a:gd name="connsiteY1" fmla="*/ 396608 h 628208"/>
                <a:gd name="connsiteX2" fmla="*/ 679705 w 1439869"/>
                <a:gd name="connsiteY2" fmla="*/ 627961 h 628208"/>
                <a:gd name="connsiteX3" fmla="*/ 0 w 1439869"/>
                <a:gd name="connsiteY3" fmla="*/ 356000 h 628208"/>
                <a:gd name="connsiteX0" fmla="*/ 1440426 w 1440426"/>
                <a:gd name="connsiteY0" fmla="*/ 0 h 628237"/>
                <a:gd name="connsiteX1" fmla="*/ 1341274 w 1440426"/>
                <a:gd name="connsiteY1" fmla="*/ 396608 h 628237"/>
                <a:gd name="connsiteX2" fmla="*/ 680262 w 1440426"/>
                <a:gd name="connsiteY2" fmla="*/ 627961 h 628237"/>
                <a:gd name="connsiteX3" fmla="*/ 557 w 1440426"/>
                <a:gd name="connsiteY3" fmla="*/ 356000 h 628237"/>
                <a:gd name="connsiteX0" fmla="*/ 1400239 w 1400239"/>
                <a:gd name="connsiteY0" fmla="*/ 0 h 629200"/>
                <a:gd name="connsiteX1" fmla="*/ 1301087 w 1400239"/>
                <a:gd name="connsiteY1" fmla="*/ 396608 h 629200"/>
                <a:gd name="connsiteX2" fmla="*/ 640075 w 1400239"/>
                <a:gd name="connsiteY2" fmla="*/ 627961 h 629200"/>
                <a:gd name="connsiteX3" fmla="*/ 599 w 1400239"/>
                <a:gd name="connsiteY3" fmla="*/ 300459 h 629200"/>
                <a:gd name="connsiteX0" fmla="*/ 1421671 w 1421671"/>
                <a:gd name="connsiteY0" fmla="*/ 0 h 647053"/>
                <a:gd name="connsiteX1" fmla="*/ 1322519 w 1421671"/>
                <a:gd name="connsiteY1" fmla="*/ 396608 h 647053"/>
                <a:gd name="connsiteX2" fmla="*/ 661507 w 1421671"/>
                <a:gd name="connsiteY2" fmla="*/ 627961 h 647053"/>
                <a:gd name="connsiteX3" fmla="*/ 22031 w 1421671"/>
                <a:gd name="connsiteY3" fmla="*/ 300459 h 647053"/>
                <a:gd name="connsiteX0" fmla="*/ 1322519 w 1322519"/>
                <a:gd name="connsiteY0" fmla="*/ 96149 h 346594"/>
                <a:gd name="connsiteX1" fmla="*/ 661507 w 1322519"/>
                <a:gd name="connsiteY1" fmla="*/ 327502 h 346594"/>
                <a:gd name="connsiteX2" fmla="*/ 22031 w 1322519"/>
                <a:gd name="connsiteY2" fmla="*/ 0 h 346594"/>
                <a:gd name="connsiteX0" fmla="*/ 1575342 w 1575342"/>
                <a:gd name="connsiteY0" fmla="*/ 262769 h 353865"/>
                <a:gd name="connsiteX1" fmla="*/ 662898 w 1575342"/>
                <a:gd name="connsiteY1" fmla="*/ 327502 h 353865"/>
                <a:gd name="connsiteX2" fmla="*/ 23422 w 1575342"/>
                <a:gd name="connsiteY2" fmla="*/ 0 h 353865"/>
                <a:gd name="connsiteX0" fmla="*/ 1216175 w 1216175"/>
                <a:gd name="connsiteY0" fmla="*/ 388746 h 489075"/>
                <a:gd name="connsiteX1" fmla="*/ 303731 w 1216175"/>
                <a:gd name="connsiteY1" fmla="*/ 453479 h 489075"/>
                <a:gd name="connsiteX2" fmla="*/ 46433 w 1216175"/>
                <a:gd name="connsiteY2" fmla="*/ 0 h 489075"/>
                <a:gd name="connsiteX0" fmla="*/ 1487862 w 1487862"/>
                <a:gd name="connsiteY0" fmla="*/ 388746 h 489075"/>
                <a:gd name="connsiteX1" fmla="*/ 62496 w 1487862"/>
                <a:gd name="connsiteY1" fmla="*/ 453479 h 489075"/>
                <a:gd name="connsiteX2" fmla="*/ 318120 w 1487862"/>
                <a:gd name="connsiteY2" fmla="*/ 0 h 489075"/>
                <a:gd name="connsiteX0" fmla="*/ 1530921 w 1530921"/>
                <a:gd name="connsiteY0" fmla="*/ 388746 h 489075"/>
                <a:gd name="connsiteX1" fmla="*/ 105555 w 1530921"/>
                <a:gd name="connsiteY1" fmla="*/ 453479 h 489075"/>
                <a:gd name="connsiteX2" fmla="*/ 361179 w 1530921"/>
                <a:gd name="connsiteY2" fmla="*/ 0 h 489075"/>
                <a:gd name="connsiteX0" fmla="*/ 1544024 w 1544024"/>
                <a:gd name="connsiteY0" fmla="*/ 388746 h 489075"/>
                <a:gd name="connsiteX1" fmla="*/ 118658 w 1544024"/>
                <a:gd name="connsiteY1" fmla="*/ 453479 h 489075"/>
                <a:gd name="connsiteX2" fmla="*/ 374282 w 1544024"/>
                <a:gd name="connsiteY2" fmla="*/ 0 h 489075"/>
                <a:gd name="connsiteX0" fmla="*/ 1144947 w 1144946"/>
                <a:gd name="connsiteY0" fmla="*/ 334756 h 473197"/>
                <a:gd name="connsiteX1" fmla="*/ 91702 w 1144946"/>
                <a:gd name="connsiteY1" fmla="*/ 453479 h 473197"/>
                <a:gd name="connsiteX2" fmla="*/ 347326 w 1144946"/>
                <a:gd name="connsiteY2" fmla="*/ 0 h 473197"/>
                <a:gd name="connsiteX0" fmla="*/ 940134 w 940135"/>
                <a:gd name="connsiteY0" fmla="*/ 379748 h 485788"/>
                <a:gd name="connsiteX1" fmla="*/ 77978 w 940135"/>
                <a:gd name="connsiteY1" fmla="*/ 453479 h 485788"/>
                <a:gd name="connsiteX2" fmla="*/ 333602 w 940135"/>
                <a:gd name="connsiteY2" fmla="*/ 0 h 485788"/>
                <a:gd name="connsiteX0" fmla="*/ 927483 w 927483"/>
                <a:gd name="connsiteY0" fmla="*/ 379748 h 485788"/>
                <a:gd name="connsiteX1" fmla="*/ 65327 w 927483"/>
                <a:gd name="connsiteY1" fmla="*/ 453479 h 485788"/>
                <a:gd name="connsiteX2" fmla="*/ 89523 w 927483"/>
                <a:gd name="connsiteY2" fmla="*/ 197964 h 485788"/>
                <a:gd name="connsiteX3" fmla="*/ 320951 w 927483"/>
                <a:gd name="connsiteY3" fmla="*/ 0 h 485788"/>
                <a:gd name="connsiteX0" fmla="*/ 969525 w 969525"/>
                <a:gd name="connsiteY0" fmla="*/ 379748 h 473142"/>
                <a:gd name="connsiteX1" fmla="*/ 107369 w 969525"/>
                <a:gd name="connsiteY1" fmla="*/ 453479 h 473142"/>
                <a:gd name="connsiteX2" fmla="*/ 41049 w 969525"/>
                <a:gd name="connsiteY2" fmla="*/ 170969 h 473142"/>
                <a:gd name="connsiteX3" fmla="*/ 362993 w 969525"/>
                <a:gd name="connsiteY3" fmla="*/ 0 h 473142"/>
                <a:gd name="connsiteX0" fmla="*/ 589178 w 589178"/>
                <a:gd name="connsiteY0" fmla="*/ 388746 h 476559"/>
                <a:gd name="connsiteX1" fmla="*/ 89086 w 589178"/>
                <a:gd name="connsiteY1" fmla="*/ 453479 h 476559"/>
                <a:gd name="connsiteX2" fmla="*/ 22766 w 589178"/>
                <a:gd name="connsiteY2" fmla="*/ 170969 h 476559"/>
                <a:gd name="connsiteX3" fmla="*/ 344710 w 589178"/>
                <a:gd name="connsiteY3" fmla="*/ 0 h 476559"/>
                <a:gd name="connsiteX0" fmla="*/ 589178 w 589178"/>
                <a:gd name="connsiteY0" fmla="*/ 239434 h 327247"/>
                <a:gd name="connsiteX1" fmla="*/ 89086 w 589178"/>
                <a:gd name="connsiteY1" fmla="*/ 304167 h 327247"/>
                <a:gd name="connsiteX2" fmla="*/ 22766 w 589178"/>
                <a:gd name="connsiteY2" fmla="*/ 21657 h 327247"/>
                <a:gd name="connsiteX3" fmla="*/ 315799 w 589178"/>
                <a:gd name="connsiteY3" fmla="*/ 62222 h 327247"/>
                <a:gd name="connsiteX0" fmla="*/ 612474 w 612474"/>
                <a:gd name="connsiteY0" fmla="*/ 190906 h 274529"/>
                <a:gd name="connsiteX1" fmla="*/ 112382 w 612474"/>
                <a:gd name="connsiteY1" fmla="*/ 255639 h 274529"/>
                <a:gd name="connsiteX2" fmla="*/ 17153 w 612474"/>
                <a:gd name="connsiteY2" fmla="*/ 30819 h 274529"/>
                <a:gd name="connsiteX3" fmla="*/ 339095 w 612474"/>
                <a:gd name="connsiteY3" fmla="*/ 13694 h 274529"/>
                <a:gd name="connsiteX0" fmla="*/ 611477 w 611477"/>
                <a:gd name="connsiteY0" fmla="*/ 190906 h 309497"/>
                <a:gd name="connsiteX1" fmla="*/ 117167 w 611477"/>
                <a:gd name="connsiteY1" fmla="*/ 300510 h 309497"/>
                <a:gd name="connsiteX2" fmla="*/ 16156 w 611477"/>
                <a:gd name="connsiteY2" fmla="*/ 30819 h 309497"/>
                <a:gd name="connsiteX3" fmla="*/ 338098 w 611477"/>
                <a:gd name="connsiteY3" fmla="*/ 13694 h 309497"/>
                <a:gd name="connsiteX0" fmla="*/ 652988 w 652988"/>
                <a:gd name="connsiteY0" fmla="*/ 235776 h 322656"/>
                <a:gd name="connsiteX1" fmla="*/ 118204 w 652988"/>
                <a:gd name="connsiteY1" fmla="*/ 300510 h 322656"/>
                <a:gd name="connsiteX2" fmla="*/ 17193 w 652988"/>
                <a:gd name="connsiteY2" fmla="*/ 30819 h 322656"/>
                <a:gd name="connsiteX3" fmla="*/ 339135 w 652988"/>
                <a:gd name="connsiteY3" fmla="*/ 13694 h 322656"/>
                <a:gd name="connsiteX0" fmla="*/ 499220 w 499220"/>
                <a:gd name="connsiteY0" fmla="*/ 287057 h 349796"/>
                <a:gd name="connsiteX1" fmla="*/ 114769 w 499220"/>
                <a:gd name="connsiteY1" fmla="*/ 300510 h 349796"/>
                <a:gd name="connsiteX2" fmla="*/ 13758 w 499220"/>
                <a:gd name="connsiteY2" fmla="*/ 30819 h 349796"/>
                <a:gd name="connsiteX3" fmla="*/ 335700 w 499220"/>
                <a:gd name="connsiteY3" fmla="*/ 13694 h 34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9220" h="349796">
                  <a:moveTo>
                    <a:pt x="499220" y="287057"/>
                  </a:moveTo>
                  <a:cubicBezTo>
                    <a:pt x="372526" y="391717"/>
                    <a:pt x="195679" y="343216"/>
                    <a:pt x="114769" y="300510"/>
                  </a:cubicBezTo>
                  <a:cubicBezTo>
                    <a:pt x="33859" y="257804"/>
                    <a:pt x="-28846" y="106399"/>
                    <a:pt x="13758" y="30819"/>
                  </a:cubicBezTo>
                  <a:cubicBezTo>
                    <a:pt x="56362" y="-44761"/>
                    <a:pt x="297129" y="46688"/>
                    <a:pt x="335700" y="13694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Flussdiagramm: Zusammenführung 199">
              <a:extLst>
                <a:ext uri="{FF2B5EF4-FFF2-40B4-BE49-F238E27FC236}">
                  <a16:creationId xmlns:a16="http://schemas.microsoft.com/office/drawing/2014/main" id="{EFB758EE-543E-4D49-960B-9CBD9FC8BA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23277" y="5535096"/>
              <a:ext cx="90000" cy="90000"/>
            </a:xfrm>
            <a:prstGeom prst="flowChartSummingJuncti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9046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39C7F-91F1-4740-AA29-236440F9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+mn-lt"/>
              </a:rPr>
              <a:t> water vapor pathways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9E857E-020D-4BF9-801D-B787BC859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53331"/>
            <a:ext cx="5499847" cy="435133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Total transport of water vapor in t/m2 over one day (</a:t>
            </a:r>
            <a:r>
              <a:rPr lang="en-GB" dirty="0" err="1"/>
              <a:t>color</a:t>
            </a:r>
            <a:r>
              <a:rPr lang="en-GB" dirty="0"/>
              <a:t> shading)</a:t>
            </a:r>
          </a:p>
          <a:p>
            <a:r>
              <a:rPr lang="en-GB" dirty="0"/>
              <a:t>Direction of transport (arrows)</a:t>
            </a:r>
          </a:p>
          <a:p>
            <a:r>
              <a:rPr lang="en-GB" dirty="0"/>
              <a:t>Valleys and basins provide pathways through the coastal mountains connecting the central depression to ocean air, e.g.: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/>
              <a:t>Rio Loa mound – Central depression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/>
              <a:t>Punta </a:t>
            </a:r>
            <a:r>
              <a:rPr lang="en-GB" dirty="0" err="1"/>
              <a:t>Chomache</a:t>
            </a:r>
            <a:r>
              <a:rPr lang="en-GB" dirty="0"/>
              <a:t> – </a:t>
            </a:r>
            <a:r>
              <a:rPr lang="en-GB" dirty="0" err="1"/>
              <a:t>Salar</a:t>
            </a:r>
            <a:r>
              <a:rPr lang="en-GB" dirty="0"/>
              <a:t> Grande – </a:t>
            </a:r>
            <a:r>
              <a:rPr lang="en-GB" dirty="0" err="1"/>
              <a:t>Salar</a:t>
            </a:r>
            <a:r>
              <a:rPr lang="en-GB" dirty="0"/>
              <a:t> de </a:t>
            </a:r>
            <a:r>
              <a:rPr lang="en-GB" dirty="0" err="1"/>
              <a:t>Llamara</a:t>
            </a:r>
            <a:endParaRPr lang="en-GB" dirty="0"/>
          </a:p>
          <a:p>
            <a:pPr marL="914400" lvl="1" indent="-457200">
              <a:buFont typeface="+mj-lt"/>
              <a:buAutoNum type="alphaLcPeriod"/>
            </a:pPr>
            <a:r>
              <a:rPr lang="en-GB" dirty="0"/>
              <a:t>Alto </a:t>
            </a:r>
            <a:r>
              <a:rPr lang="en-GB" dirty="0" err="1"/>
              <a:t>Patache</a:t>
            </a:r>
            <a:r>
              <a:rPr lang="en-GB" dirty="0"/>
              <a:t> – </a:t>
            </a:r>
            <a:r>
              <a:rPr lang="en-GB" dirty="0" err="1"/>
              <a:t>Salar</a:t>
            </a:r>
            <a:r>
              <a:rPr lang="en-GB" dirty="0"/>
              <a:t> Grande – </a:t>
            </a:r>
            <a:r>
              <a:rPr lang="en-GB" dirty="0" err="1"/>
              <a:t>Salar</a:t>
            </a:r>
            <a:r>
              <a:rPr lang="en-GB" dirty="0"/>
              <a:t> de </a:t>
            </a:r>
            <a:r>
              <a:rPr lang="en-GB" dirty="0" err="1"/>
              <a:t>Llamara</a:t>
            </a:r>
            <a:r>
              <a:rPr lang="en-GB" dirty="0"/>
              <a:t> – Central depression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/>
              <a:t>Alto-</a:t>
            </a:r>
            <a:r>
              <a:rPr lang="en-GB" dirty="0" err="1"/>
              <a:t>Patache</a:t>
            </a:r>
            <a:r>
              <a:rPr lang="en-GB" dirty="0"/>
              <a:t> – </a:t>
            </a:r>
            <a:r>
              <a:rPr lang="en-GB" dirty="0" err="1"/>
              <a:t>Officina</a:t>
            </a:r>
            <a:r>
              <a:rPr lang="en-GB" dirty="0"/>
              <a:t> Victoria – Central depression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 err="1"/>
              <a:t>Caleta</a:t>
            </a:r>
            <a:r>
              <a:rPr lang="en-GB" dirty="0"/>
              <a:t> Buena – Pampa de la </a:t>
            </a:r>
            <a:r>
              <a:rPr lang="en-GB" dirty="0" err="1"/>
              <a:t>Perdiz</a:t>
            </a:r>
            <a:r>
              <a:rPr lang="en-GB" dirty="0"/>
              <a:t> – </a:t>
            </a:r>
            <a:r>
              <a:rPr lang="en-GB" dirty="0" err="1"/>
              <a:t>Pozo</a:t>
            </a:r>
            <a:r>
              <a:rPr lang="en-GB" dirty="0"/>
              <a:t> Almonte – Central depression</a:t>
            </a:r>
            <a:br>
              <a:rPr lang="en-GB" dirty="0"/>
            </a:br>
            <a:r>
              <a:rPr lang="en-GB" dirty="0"/>
              <a:t>…</a:t>
            </a:r>
          </a:p>
          <a:p>
            <a:endParaRPr lang="en-GB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17DED3B-BD56-4925-97E9-391503AA4F5B}"/>
              </a:ext>
            </a:extLst>
          </p:cNvPr>
          <p:cNvGrpSpPr>
            <a:grpSpLocks noChangeAspect="1"/>
          </p:cNvGrpSpPr>
          <p:nvPr/>
        </p:nvGrpSpPr>
        <p:grpSpPr>
          <a:xfrm>
            <a:off x="5334000" y="0"/>
            <a:ext cx="6858000" cy="6858000"/>
            <a:chOff x="5334000" y="0"/>
            <a:chExt cx="6858000" cy="68580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8D2884E-E134-4097-80D7-632AB1E33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0"/>
              <a:ext cx="6858000" cy="6858000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D610544F-C145-4F70-8A79-27F73652B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0"/>
              <a:ext cx="6858000" cy="6858000"/>
            </a:xfrm>
            <a:prstGeom prst="rect">
              <a:avLst/>
            </a:prstGeom>
          </p:spPr>
        </p:pic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5C2FA3FC-BEEA-437C-AF5D-57C0ECD001D2}"/>
                </a:ext>
              </a:extLst>
            </p:cNvPr>
            <p:cNvGrpSpPr/>
            <p:nvPr/>
          </p:nvGrpSpPr>
          <p:grpSpPr>
            <a:xfrm>
              <a:off x="7516906" y="4670612"/>
              <a:ext cx="883023" cy="369332"/>
              <a:chOff x="7454153" y="4706470"/>
              <a:chExt cx="883023" cy="369332"/>
            </a:xfrm>
          </p:grpSpPr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4DF47C23-D966-4997-876B-569B0F1881C4}"/>
                  </a:ext>
                </a:extLst>
              </p:cNvPr>
              <p:cNvSpPr txBox="1"/>
              <p:nvPr/>
            </p:nvSpPr>
            <p:spPr>
              <a:xfrm>
                <a:off x="7454153" y="4706470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</a:t>
                </a:r>
              </a:p>
            </p:txBody>
          </p:sp>
          <p:cxnSp>
            <p:nvCxnSpPr>
              <p:cNvPr id="8" name="Gerade Verbindung mit Pfeil 7">
                <a:extLst>
                  <a:ext uri="{FF2B5EF4-FFF2-40B4-BE49-F238E27FC236}">
                    <a16:creationId xmlns:a16="http://schemas.microsoft.com/office/drawing/2014/main" id="{C6F2C4AF-77FC-4377-9D67-8DE0874569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0329" y="4912659"/>
                <a:ext cx="546847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3C880F8B-061F-4FF7-BEF7-7456BE33CB76}"/>
                </a:ext>
              </a:extLst>
            </p:cNvPr>
            <p:cNvGrpSpPr/>
            <p:nvPr/>
          </p:nvGrpSpPr>
          <p:grpSpPr>
            <a:xfrm>
              <a:off x="7559489" y="4105835"/>
              <a:ext cx="883023" cy="369332"/>
              <a:chOff x="7454153" y="4706470"/>
              <a:chExt cx="883023" cy="369332"/>
            </a:xfrm>
          </p:grpSpPr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5C58381-E26E-41C1-9453-B37A287383EF}"/>
                  </a:ext>
                </a:extLst>
              </p:cNvPr>
              <p:cNvSpPr txBox="1"/>
              <p:nvPr/>
            </p:nvSpPr>
            <p:spPr>
              <a:xfrm>
                <a:off x="7454153" y="4706470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B</a:t>
                </a:r>
              </a:p>
            </p:txBody>
          </p:sp>
          <p:cxnSp>
            <p:nvCxnSpPr>
              <p:cNvPr id="15" name="Gerade Verbindung mit Pfeil 14">
                <a:extLst>
                  <a:ext uri="{FF2B5EF4-FFF2-40B4-BE49-F238E27FC236}">
                    <a16:creationId xmlns:a16="http://schemas.microsoft.com/office/drawing/2014/main" id="{341DF724-15B5-474D-84AE-6F3887590C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0329" y="4912659"/>
                <a:ext cx="546847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82B2EF5A-7128-4DB5-8457-40813158C7FC}"/>
                </a:ext>
              </a:extLst>
            </p:cNvPr>
            <p:cNvGrpSpPr/>
            <p:nvPr/>
          </p:nvGrpSpPr>
          <p:grpSpPr>
            <a:xfrm>
              <a:off x="7286065" y="3171727"/>
              <a:ext cx="883023" cy="369332"/>
              <a:chOff x="7454153" y="4706470"/>
              <a:chExt cx="883023" cy="369332"/>
            </a:xfrm>
          </p:grpSpPr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EEF95381-EF6D-40BD-80FB-05B23E92A5B3}"/>
                  </a:ext>
                </a:extLst>
              </p:cNvPr>
              <p:cNvSpPr txBox="1"/>
              <p:nvPr/>
            </p:nvSpPr>
            <p:spPr>
              <a:xfrm>
                <a:off x="7454153" y="4706470"/>
                <a:ext cx="327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</a:t>
                </a:r>
              </a:p>
            </p:txBody>
          </p:sp>
          <p:cxnSp>
            <p:nvCxnSpPr>
              <p:cNvPr id="18" name="Gerade Verbindung mit Pfeil 17">
                <a:extLst>
                  <a:ext uri="{FF2B5EF4-FFF2-40B4-BE49-F238E27FC236}">
                    <a16:creationId xmlns:a16="http://schemas.microsoft.com/office/drawing/2014/main" id="{7CD9A1BF-0500-4C59-9FB6-DA6FAA70B1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0329" y="4912660"/>
                <a:ext cx="546847" cy="1"/>
              </a:xfrm>
              <a:prstGeom prst="curvedConnector3">
                <a:avLst>
                  <a:gd name="adj1" fmla="val 59837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D1F7AFAE-4ED9-46BE-A148-25B9DE6E2EB5}"/>
                </a:ext>
              </a:extLst>
            </p:cNvPr>
            <p:cNvGrpSpPr/>
            <p:nvPr/>
          </p:nvGrpSpPr>
          <p:grpSpPr>
            <a:xfrm>
              <a:off x="7286065" y="3351020"/>
              <a:ext cx="883023" cy="369332"/>
              <a:chOff x="7454153" y="4706470"/>
              <a:chExt cx="883023" cy="369332"/>
            </a:xfrm>
          </p:grpSpPr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31EA91C2-22ED-4142-8A29-B243EEAA79DA}"/>
                  </a:ext>
                </a:extLst>
              </p:cNvPr>
              <p:cNvSpPr txBox="1"/>
              <p:nvPr/>
            </p:nvSpPr>
            <p:spPr>
              <a:xfrm>
                <a:off x="7454153" y="4706470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</a:t>
                </a:r>
              </a:p>
            </p:txBody>
          </p:sp>
          <p:cxnSp>
            <p:nvCxnSpPr>
              <p:cNvPr id="24" name="Gerade Verbindung mit Pfeil 23">
                <a:extLst>
                  <a:ext uri="{FF2B5EF4-FFF2-40B4-BE49-F238E27FC236}">
                    <a16:creationId xmlns:a16="http://schemas.microsoft.com/office/drawing/2014/main" id="{55C2CF9A-D177-4D3A-95E7-31DD374D9E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0329" y="4912659"/>
                <a:ext cx="546847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8A52BF94-2D9A-42CA-9667-EE3A2D293744}"/>
                </a:ext>
              </a:extLst>
            </p:cNvPr>
            <p:cNvGrpSpPr/>
            <p:nvPr/>
          </p:nvGrpSpPr>
          <p:grpSpPr>
            <a:xfrm>
              <a:off x="7393110" y="1673124"/>
              <a:ext cx="883023" cy="369332"/>
              <a:chOff x="7454153" y="4706470"/>
              <a:chExt cx="883023" cy="369332"/>
            </a:xfrm>
          </p:grpSpPr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CC733595-F2E1-48F2-855A-B83C8A934924}"/>
                  </a:ext>
                </a:extLst>
              </p:cNvPr>
              <p:cNvSpPr txBox="1"/>
              <p:nvPr/>
            </p:nvSpPr>
            <p:spPr>
              <a:xfrm>
                <a:off x="7454153" y="4706470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E</a:t>
                </a:r>
              </a:p>
            </p:txBody>
          </p:sp>
          <p:cxnSp>
            <p:nvCxnSpPr>
              <p:cNvPr id="27" name="Gerade Verbindung mit Pfeil 26">
                <a:extLst>
                  <a:ext uri="{FF2B5EF4-FFF2-40B4-BE49-F238E27FC236}">
                    <a16:creationId xmlns:a16="http://schemas.microsoft.com/office/drawing/2014/main" id="{B9F52DB6-0752-4AEA-B1A0-156F2FB876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0329" y="4912659"/>
                <a:ext cx="546847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EE4120-AEC3-4AB6-A1F2-6881C35A8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052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65E9B55-2484-4136-BF75-AEF549337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0"/>
            <a:ext cx="6858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3A640A0-6BB1-473A-AD58-4F688C989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EAE6770-B0C0-4A5D-9137-64FDC98C2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+mn-lt"/>
              </a:rPr>
              <a:t>Fog =&gt; Liquid Water Transport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76B725-AEC6-424C-8856-1C669FEF9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1520825"/>
            <a:ext cx="5576046" cy="45931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During fog the air transports droplets of liquid water.</a:t>
            </a:r>
          </a:p>
          <a:p>
            <a:r>
              <a:rPr lang="en-GB" dirty="0"/>
              <a:t>When the flow encompasses an obstacle the air can move around but not all droplets can follow and would deposit on that surface.</a:t>
            </a:r>
          </a:p>
          <a:p>
            <a:r>
              <a:rPr lang="en-GB" dirty="0"/>
              <a:t>A theoretical fog collector with 100% efficiency, would have collected these amounts of water.</a:t>
            </a:r>
          </a:p>
          <a:p>
            <a:r>
              <a:rPr lang="en-GB" dirty="0" err="1"/>
              <a:t>Additonally</a:t>
            </a:r>
            <a:r>
              <a:rPr lang="en-GB" dirty="0"/>
              <a:t> turbulence can deposit a part (~1/100) of this water directly to the surface  =&gt; in the order of 0.15mm for this (model) day</a:t>
            </a:r>
            <a:br>
              <a:rPr lang="en-GB" dirty="0"/>
            </a:br>
            <a:r>
              <a:rPr lang="en-GB" sz="1900" dirty="0"/>
              <a:t>(estimate based on Taylor (et al.) 2021 </a:t>
            </a:r>
            <a:r>
              <a:rPr lang="en-GB" sz="1900" dirty="0" err="1"/>
              <a:t>a,b</a:t>
            </a:r>
            <a:r>
              <a:rPr lang="en-GB" sz="1900" dirty="0"/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550DC7-B3B9-4F4C-8C4F-B67A712D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254C-4C50-4EA2-B9CC-A9E31D7D518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219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807</Words>
  <Application>Microsoft Office PowerPoint</Application>
  <PresentationFormat>Breitbild</PresentationFormat>
  <Paragraphs>144</Paragraphs>
  <Slides>11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Symbol</vt:lpstr>
      <vt:lpstr>Wingdings</vt:lpstr>
      <vt:lpstr>Office</vt:lpstr>
      <vt:lpstr>Water vapor transport into the Atacama desert  simulated with a high resolution atmospheric model </vt:lpstr>
      <vt:lpstr>Water vapor transport by the „Rutllant Cell“?</vt:lpstr>
      <vt:lpstr>Model run</vt:lpstr>
      <vt:lpstr>Surface specific humidity</vt:lpstr>
      <vt:lpstr> moisture transport above station 14</vt:lpstr>
      <vt:lpstr> Total vapor transport over both days</vt:lpstr>
      <vt:lpstr>Circulation scheme</vt:lpstr>
      <vt:lpstr> water vapor pathways</vt:lpstr>
      <vt:lpstr>Fog =&gt; Liquid Water Transport</vt:lpstr>
      <vt:lpstr>Summary and conclusions: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vapor transport into the Atacama desert  simulated with a high resolution atmospheric model</dc:title>
  <dc:creator>jschw</dc:creator>
  <cp:lastModifiedBy>jschw</cp:lastModifiedBy>
  <cp:revision>30</cp:revision>
  <dcterms:created xsi:type="dcterms:W3CDTF">2024-04-16T15:28:42Z</dcterms:created>
  <dcterms:modified xsi:type="dcterms:W3CDTF">2024-04-19T06:52:45Z</dcterms:modified>
</cp:coreProperties>
</file>